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16" r:id="rId3"/>
    <p:sldId id="261" r:id="rId4"/>
    <p:sldId id="317" r:id="rId5"/>
    <p:sldId id="262" r:id="rId6"/>
    <p:sldId id="263" r:id="rId7"/>
    <p:sldId id="264" r:id="rId8"/>
  </p:sldIdLst>
  <p:sldSz cx="9144000" cy="6858000" type="screen4x3"/>
  <p:notesSz cx="7559675" cy="10691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9B"/>
    <a:srgbClr val="008CB4"/>
    <a:srgbClr val="00C3A4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2"/>
    <p:restoredTop sz="94762"/>
  </p:normalViewPr>
  <p:slideViewPr>
    <p:cSldViewPr>
      <p:cViewPr varScale="1">
        <p:scale>
          <a:sx n="121" d="100"/>
          <a:sy n="121" d="100"/>
        </p:scale>
        <p:origin x="184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FD9E1F-2C73-3B4B-9A32-27FC7CE0C2E6}" type="doc">
      <dgm:prSet loTypeId="urn:microsoft.com/office/officeart/2005/8/layout/bList2" loCatId="" qsTypeId="urn:microsoft.com/office/officeart/2005/8/quickstyle/simple1" qsCatId="simple" csTypeId="urn:microsoft.com/office/officeart/2005/8/colors/accent1_2" csCatId="accent1" phldr="1"/>
      <dgm:spPr/>
    </dgm:pt>
    <dgm:pt modelId="{549C8279-BC0A-CF4F-A446-74C677EEE9EC}">
      <dgm:prSet phldrT="[Текст]" custT="1"/>
      <dgm:spPr>
        <a:solidFill>
          <a:srgbClr val="008CB4"/>
        </a:solidFill>
      </dgm:spPr>
      <dgm:t>
        <a:bodyPr/>
        <a:lstStyle/>
        <a:p>
          <a:r>
            <a:rPr lang="ru-RU" sz="1800" dirty="0">
              <a:latin typeface="PT Sans Caption" panose="020B0603020203020204" pitchFamily="34" charset="0"/>
            </a:rPr>
            <a:t>Базовый</a:t>
          </a:r>
        </a:p>
      </dgm:t>
    </dgm:pt>
    <dgm:pt modelId="{E3A5798D-0E12-3A47-BC8C-0B16479A95BE}" type="parTrans" cxnId="{3302EB14-C692-B24D-A528-72B54D95142C}">
      <dgm:prSet/>
      <dgm:spPr/>
      <dgm:t>
        <a:bodyPr/>
        <a:lstStyle/>
        <a:p>
          <a:endParaRPr lang="ru-RU"/>
        </a:p>
      </dgm:t>
    </dgm:pt>
    <dgm:pt modelId="{BA44BA1B-6F7C-C843-A871-9A4CEB0B02C8}" type="sibTrans" cxnId="{3302EB14-C692-B24D-A528-72B54D95142C}">
      <dgm:prSet/>
      <dgm:spPr/>
      <dgm:t>
        <a:bodyPr/>
        <a:lstStyle/>
        <a:p>
          <a:endParaRPr lang="ru-RU"/>
        </a:p>
      </dgm:t>
    </dgm:pt>
    <dgm:pt modelId="{806E415C-3EF6-6D45-961A-18935B920BA5}">
      <dgm:prSet phldrT="[Текст]"/>
      <dgm:spPr>
        <a:solidFill>
          <a:srgbClr val="008C9B"/>
        </a:solidFill>
      </dgm:spPr>
      <dgm:t>
        <a:bodyPr/>
        <a:lstStyle/>
        <a:p>
          <a:r>
            <a:rPr lang="ru-RU" dirty="0">
              <a:latin typeface="PT Sans Caption" panose="020B0603020203020204" pitchFamily="34" charset="0"/>
            </a:rPr>
            <a:t>Проектно-исследовательский</a:t>
          </a:r>
          <a:endParaRPr lang="ru-RU" dirty="0"/>
        </a:p>
      </dgm:t>
    </dgm:pt>
    <dgm:pt modelId="{9AE11DF8-E81A-1A4B-9CBD-88DEC55E8050}" type="parTrans" cxnId="{40C711A0-69FB-1243-98DA-75395210F099}">
      <dgm:prSet/>
      <dgm:spPr/>
      <dgm:t>
        <a:bodyPr/>
        <a:lstStyle/>
        <a:p>
          <a:endParaRPr lang="ru-RU"/>
        </a:p>
      </dgm:t>
    </dgm:pt>
    <dgm:pt modelId="{A012B57A-BC07-9C4E-8AD0-A184A7A91279}" type="sibTrans" cxnId="{40C711A0-69FB-1243-98DA-75395210F099}">
      <dgm:prSet/>
      <dgm:spPr/>
      <dgm:t>
        <a:bodyPr/>
        <a:lstStyle/>
        <a:p>
          <a:endParaRPr lang="ru-RU"/>
        </a:p>
      </dgm:t>
    </dgm:pt>
    <dgm:pt modelId="{B4C0ECB8-400A-F04A-9BC4-20E48AB053F0}">
      <dgm:prSet phldrT="[Текст]"/>
      <dgm:spPr/>
      <dgm:t>
        <a:bodyPr/>
        <a:lstStyle/>
        <a:p>
          <a:r>
            <a:rPr lang="ru-RU" dirty="0">
              <a:latin typeface="PT Sans Caption" panose="020B0603020203020204" pitchFamily="34" charset="0"/>
            </a:rPr>
            <a:t>Факультативы</a:t>
          </a:r>
          <a:endParaRPr lang="ru-RU" dirty="0"/>
        </a:p>
      </dgm:t>
    </dgm:pt>
    <dgm:pt modelId="{51756E87-8A31-1B45-A8F0-1600BAB5E4E6}" type="parTrans" cxnId="{33C38644-F69A-784D-83DD-AA195BD02318}">
      <dgm:prSet/>
      <dgm:spPr/>
      <dgm:t>
        <a:bodyPr/>
        <a:lstStyle/>
        <a:p>
          <a:endParaRPr lang="ru-RU"/>
        </a:p>
      </dgm:t>
    </dgm:pt>
    <dgm:pt modelId="{C29E8258-A7C6-B849-B4F2-9907FA2B80A7}" type="sibTrans" cxnId="{33C38644-F69A-784D-83DD-AA195BD02318}">
      <dgm:prSet/>
      <dgm:spPr/>
      <dgm:t>
        <a:bodyPr/>
        <a:lstStyle/>
        <a:p>
          <a:endParaRPr lang="ru-RU"/>
        </a:p>
      </dgm:t>
    </dgm:pt>
    <dgm:pt modelId="{C501B302-FA00-844D-BBB3-5943B0CF377C}">
      <dgm:prSet phldrT="[Текст]" custT="1"/>
      <dgm:spPr>
        <a:solidFill>
          <a:srgbClr val="00C3A4"/>
        </a:solidFill>
      </dgm:spPr>
      <dgm:t>
        <a:bodyPr/>
        <a:lstStyle/>
        <a:p>
          <a:r>
            <a:rPr lang="ru-RU" sz="1800" dirty="0">
              <a:latin typeface="PT Sans Caption" panose="020B0603020203020204" pitchFamily="34" charset="0"/>
            </a:rPr>
            <a:t>Профильный</a:t>
          </a:r>
          <a:endParaRPr lang="ru-RU" sz="1800" dirty="0"/>
        </a:p>
      </dgm:t>
    </dgm:pt>
    <dgm:pt modelId="{21855EE6-C3EE-9E45-BC37-7C2BBD5811AB}" type="parTrans" cxnId="{490FDE62-26DB-DE46-8303-28B74C02AB46}">
      <dgm:prSet/>
      <dgm:spPr/>
      <dgm:t>
        <a:bodyPr/>
        <a:lstStyle/>
        <a:p>
          <a:endParaRPr lang="ru-RU"/>
        </a:p>
      </dgm:t>
    </dgm:pt>
    <dgm:pt modelId="{7385F491-75A9-8A4D-9824-53B531087CD3}" type="sibTrans" cxnId="{490FDE62-26DB-DE46-8303-28B74C02AB46}">
      <dgm:prSet/>
      <dgm:spPr/>
      <dgm:t>
        <a:bodyPr/>
        <a:lstStyle/>
        <a:p>
          <a:endParaRPr lang="ru-RU"/>
        </a:p>
      </dgm:t>
    </dgm:pt>
    <dgm:pt modelId="{69590FB4-5E0F-2048-A57E-0A6330E0A555}">
      <dgm:prSet phldrT="[Текст]"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rgbClr val="008CB4"/>
          </a:solidFill>
        </a:ln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8C9B"/>
              </a:solidFill>
              <a:latin typeface="PT Sans Caption" panose="020B0603020203020204" pitchFamily="34" charset="0"/>
              <a:ea typeface="+mn-ea"/>
              <a:cs typeface="+mn-cs"/>
            </a:rPr>
            <a:t>Методология научных исследований</a:t>
          </a:r>
        </a:p>
      </dgm:t>
    </dgm:pt>
    <dgm:pt modelId="{8D3EB174-2F55-FD49-BC25-0D8075F7F147}" type="parTrans" cxnId="{31D6B9BB-8C91-514C-9900-92056A969446}">
      <dgm:prSet/>
      <dgm:spPr/>
      <dgm:t>
        <a:bodyPr/>
        <a:lstStyle/>
        <a:p>
          <a:endParaRPr lang="ru-RU"/>
        </a:p>
      </dgm:t>
    </dgm:pt>
    <dgm:pt modelId="{ECE93CF2-F622-2C46-8B01-5D30B5BC4B8D}" type="sibTrans" cxnId="{31D6B9BB-8C91-514C-9900-92056A969446}">
      <dgm:prSet/>
      <dgm:spPr/>
      <dgm:t>
        <a:bodyPr/>
        <a:lstStyle/>
        <a:p>
          <a:endParaRPr lang="ru-RU"/>
        </a:p>
      </dgm:t>
    </dgm:pt>
    <dgm:pt modelId="{E89C3B35-E549-D24F-8F50-1F7CDEB6E834}">
      <dgm:prSet phldrT="[Текст]" custT="1"/>
      <dgm:spPr/>
      <dgm:t>
        <a:bodyPr anchor="ctr"/>
        <a:lstStyle/>
        <a:p>
          <a:r>
            <a:rPr lang="ru-RU" sz="1600" dirty="0">
              <a:solidFill>
                <a:srgbClr val="008C9B"/>
              </a:solidFill>
              <a:latin typeface="PT Sans Caption" panose="020B0603020203020204" pitchFamily="34" charset="0"/>
            </a:rPr>
            <a:t>Анализ трудовых показателей</a:t>
          </a:r>
        </a:p>
      </dgm:t>
    </dgm:pt>
    <dgm:pt modelId="{7180609B-5E43-CD41-B3BA-0F97A2E464F2}" type="parTrans" cxnId="{7A8871F8-2DE0-6442-A027-ABE886043EAF}">
      <dgm:prSet/>
      <dgm:spPr/>
      <dgm:t>
        <a:bodyPr/>
        <a:lstStyle/>
        <a:p>
          <a:endParaRPr lang="ru-RU"/>
        </a:p>
      </dgm:t>
    </dgm:pt>
    <dgm:pt modelId="{6565BBDB-5C4F-B741-BA84-77E9FBB1B154}" type="sibTrans" cxnId="{7A8871F8-2DE0-6442-A027-ABE886043EAF}">
      <dgm:prSet/>
      <dgm:spPr/>
      <dgm:t>
        <a:bodyPr/>
        <a:lstStyle/>
        <a:p>
          <a:endParaRPr lang="ru-RU"/>
        </a:p>
      </dgm:t>
    </dgm:pt>
    <dgm:pt modelId="{BA273B19-243E-084F-A16B-655B2BA34A6C}">
      <dgm:prSet phldrT="[Текст]" custT="1"/>
      <dgm:spPr/>
      <dgm:t>
        <a:bodyPr anchor="ctr"/>
        <a:lstStyle/>
        <a:p>
          <a:r>
            <a:rPr lang="ru-RU" sz="1600" dirty="0">
              <a:solidFill>
                <a:srgbClr val="008C9B"/>
              </a:solidFill>
              <a:latin typeface="PT Sans Caption" panose="020B0603020203020204" pitchFamily="34" charset="0"/>
            </a:rPr>
            <a:t>Кадровые риски и их оценка</a:t>
          </a:r>
        </a:p>
      </dgm:t>
    </dgm:pt>
    <dgm:pt modelId="{D7E4643D-EB67-8046-BD06-CF5770E256AD}" type="parTrans" cxnId="{256F75DA-CDF6-D646-AA43-B4E6AB063199}">
      <dgm:prSet/>
      <dgm:spPr/>
      <dgm:t>
        <a:bodyPr/>
        <a:lstStyle/>
        <a:p>
          <a:endParaRPr lang="ru-RU"/>
        </a:p>
      </dgm:t>
    </dgm:pt>
    <dgm:pt modelId="{54DA58F1-08F3-D34A-9DB4-F0F9C6A325F3}" type="sibTrans" cxnId="{256F75DA-CDF6-D646-AA43-B4E6AB063199}">
      <dgm:prSet/>
      <dgm:spPr/>
      <dgm:t>
        <a:bodyPr/>
        <a:lstStyle/>
        <a:p>
          <a:endParaRPr lang="ru-RU"/>
        </a:p>
      </dgm:t>
    </dgm:pt>
    <dgm:pt modelId="{027D8901-EA15-7C47-BC06-90A103D409C4}">
      <dgm:prSet phldrT="[Текст]" custT="1"/>
      <dgm:spPr>
        <a:solidFill>
          <a:schemeClr val="bg1"/>
        </a:solidFill>
        <a:ln>
          <a:solidFill>
            <a:srgbClr val="008C9B"/>
          </a:solidFill>
        </a:ln>
      </dgm:spPr>
      <dgm:t>
        <a:bodyPr anchor="ctr"/>
        <a:lstStyle/>
        <a:p>
          <a:r>
            <a:rPr lang="ru-RU" sz="1600" dirty="0">
              <a:solidFill>
                <a:srgbClr val="008C9B"/>
              </a:solidFill>
              <a:latin typeface="PT Sans Caption" panose="020B0603020203020204" pitchFamily="34" charset="0"/>
            </a:rPr>
            <a:t>Научно-исследовательская работа</a:t>
          </a:r>
        </a:p>
      </dgm:t>
    </dgm:pt>
    <dgm:pt modelId="{33E10076-1D32-F14D-9A65-1C475ED413A8}" type="parTrans" cxnId="{A5CCBACE-CA74-D54B-9636-89CB6D6C4BAD}">
      <dgm:prSet/>
      <dgm:spPr/>
      <dgm:t>
        <a:bodyPr/>
        <a:lstStyle/>
        <a:p>
          <a:endParaRPr lang="ru-RU"/>
        </a:p>
      </dgm:t>
    </dgm:pt>
    <dgm:pt modelId="{08E49487-28EE-F445-AC30-B75DD8BCFD22}" type="sibTrans" cxnId="{A5CCBACE-CA74-D54B-9636-89CB6D6C4BAD}">
      <dgm:prSet/>
      <dgm:spPr/>
      <dgm:t>
        <a:bodyPr/>
        <a:lstStyle/>
        <a:p>
          <a:endParaRPr lang="ru-RU"/>
        </a:p>
      </dgm:t>
    </dgm:pt>
    <dgm:pt modelId="{DD0EFA02-34C4-4C4E-A266-C6ABBA987A0B}">
      <dgm:prSet phldrT="[Текст]" custT="1"/>
      <dgm:spPr>
        <a:solidFill>
          <a:schemeClr val="bg1"/>
        </a:solidFill>
        <a:ln>
          <a:solidFill>
            <a:srgbClr val="008C9B"/>
          </a:solidFill>
        </a:ln>
      </dgm:spPr>
      <dgm:t>
        <a:bodyPr anchor="ctr"/>
        <a:lstStyle/>
        <a:p>
          <a:r>
            <a:rPr lang="ru-RU" sz="1600" dirty="0">
              <a:solidFill>
                <a:srgbClr val="008C9B"/>
              </a:solidFill>
              <a:latin typeface="PT Sans Caption" panose="020B0603020203020204" pitchFamily="34" charset="0"/>
            </a:rPr>
            <a:t>Профессиональная практика</a:t>
          </a:r>
        </a:p>
      </dgm:t>
    </dgm:pt>
    <dgm:pt modelId="{2A6E79DA-A0C2-C848-A5DD-BFD7CFE43BB0}" type="parTrans" cxnId="{DC3FE0E1-8F51-BD4E-9EC3-F734590FD79A}">
      <dgm:prSet/>
      <dgm:spPr/>
      <dgm:t>
        <a:bodyPr/>
        <a:lstStyle/>
        <a:p>
          <a:endParaRPr lang="ru-RU"/>
        </a:p>
      </dgm:t>
    </dgm:pt>
    <dgm:pt modelId="{F11C543A-0952-0B44-BE33-E95427D5981F}" type="sibTrans" cxnId="{DC3FE0E1-8F51-BD4E-9EC3-F734590FD79A}">
      <dgm:prSet/>
      <dgm:spPr/>
      <dgm:t>
        <a:bodyPr/>
        <a:lstStyle/>
        <a:p>
          <a:endParaRPr lang="ru-RU"/>
        </a:p>
      </dgm:t>
    </dgm:pt>
    <dgm:pt modelId="{B88E62D8-874B-5E44-BA8C-2D95A072EF76}">
      <dgm:prSet phldrT="[Текст]" custT="1"/>
      <dgm:spPr>
        <a:solidFill>
          <a:schemeClr val="bg1"/>
        </a:solidFill>
        <a:ln>
          <a:solidFill>
            <a:srgbClr val="008C9B"/>
          </a:solidFill>
        </a:ln>
      </dgm:spPr>
      <dgm:t>
        <a:bodyPr anchor="ctr"/>
        <a:lstStyle/>
        <a:p>
          <a:r>
            <a:rPr lang="ru-RU" sz="1600" dirty="0">
              <a:solidFill>
                <a:srgbClr val="008C9B"/>
              </a:solidFill>
              <a:latin typeface="PT Sans Caption" panose="020B0603020203020204" pitchFamily="34" charset="0"/>
            </a:rPr>
            <a:t>Педагогическая практика</a:t>
          </a:r>
        </a:p>
      </dgm:t>
    </dgm:pt>
    <dgm:pt modelId="{8AE4EA63-2BA8-574B-B4B7-191D17D2745D}" type="parTrans" cxnId="{0C797D7B-3B6C-D84D-807A-EE3083972461}">
      <dgm:prSet/>
      <dgm:spPr/>
      <dgm:t>
        <a:bodyPr/>
        <a:lstStyle/>
        <a:p>
          <a:endParaRPr lang="ru-RU"/>
        </a:p>
      </dgm:t>
    </dgm:pt>
    <dgm:pt modelId="{8A36FDBF-02DF-7E46-A27B-F6735778FFB3}" type="sibTrans" cxnId="{0C797D7B-3B6C-D84D-807A-EE3083972461}">
      <dgm:prSet/>
      <dgm:spPr/>
      <dgm:t>
        <a:bodyPr/>
        <a:lstStyle/>
        <a:p>
          <a:endParaRPr lang="ru-RU"/>
        </a:p>
      </dgm:t>
    </dgm:pt>
    <dgm:pt modelId="{30F31989-3C05-3F4A-9C97-CF389C3C1C21}">
      <dgm:prSet phldrT="[Текст]"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rgbClr val="008CB4"/>
          </a:solidFill>
        </a:ln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8C9B"/>
              </a:solidFill>
              <a:latin typeface="PT Sans Caption" panose="020B0603020203020204" pitchFamily="34" charset="0"/>
              <a:ea typeface="+mn-ea"/>
              <a:cs typeface="+mn-cs"/>
            </a:rPr>
            <a:t>Аналитика в управлении персоналом</a:t>
          </a:r>
        </a:p>
      </dgm:t>
    </dgm:pt>
    <dgm:pt modelId="{9D15158D-4840-004C-B3DB-333F45EB6510}" type="parTrans" cxnId="{1FF290DC-23FA-574E-B34D-91D59B7E1063}">
      <dgm:prSet/>
      <dgm:spPr/>
      <dgm:t>
        <a:bodyPr/>
        <a:lstStyle/>
        <a:p>
          <a:endParaRPr lang="ru-RU"/>
        </a:p>
      </dgm:t>
    </dgm:pt>
    <dgm:pt modelId="{BE0EEA90-5BEB-E740-AE11-7B4F901A3E99}" type="sibTrans" cxnId="{1FF290DC-23FA-574E-B34D-91D59B7E1063}">
      <dgm:prSet/>
      <dgm:spPr/>
      <dgm:t>
        <a:bodyPr/>
        <a:lstStyle/>
        <a:p>
          <a:endParaRPr lang="ru-RU"/>
        </a:p>
      </dgm:t>
    </dgm:pt>
    <dgm:pt modelId="{3EB54237-00F5-CE4B-B677-54C4ED8ED242}">
      <dgm:prSet phldrT="[Текст]"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rgbClr val="008CB4"/>
          </a:solidFill>
        </a:ln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>
            <a:solidFill>
              <a:srgbClr val="008C9B"/>
            </a:solidFill>
            <a:latin typeface="PT Sans Caption" panose="020B0603020203020204" pitchFamily="34" charset="0"/>
            <a:ea typeface="+mn-ea"/>
            <a:cs typeface="+mn-cs"/>
          </a:endParaRPr>
        </a:p>
      </dgm:t>
    </dgm:pt>
    <dgm:pt modelId="{780DA985-1823-8246-9C2C-BBD60B62B752}" type="parTrans" cxnId="{C269F61A-9DEB-7B4E-BCA9-55E68388F665}">
      <dgm:prSet/>
      <dgm:spPr/>
      <dgm:t>
        <a:bodyPr/>
        <a:lstStyle/>
        <a:p>
          <a:endParaRPr lang="ru-RU"/>
        </a:p>
      </dgm:t>
    </dgm:pt>
    <dgm:pt modelId="{AFF800AF-6791-914B-B1A7-BE02FA0903CD}" type="sibTrans" cxnId="{C269F61A-9DEB-7B4E-BCA9-55E68388F665}">
      <dgm:prSet/>
      <dgm:spPr/>
      <dgm:t>
        <a:bodyPr/>
        <a:lstStyle/>
        <a:p>
          <a:endParaRPr lang="ru-RU"/>
        </a:p>
      </dgm:t>
    </dgm:pt>
    <dgm:pt modelId="{C8F12B88-3A9E-2643-9463-9BFFCB740E52}">
      <dgm:prSet phldrT="[Текст]"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rgbClr val="008CB4"/>
          </a:solidFill>
        </a:ln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8C9B"/>
              </a:solidFill>
              <a:latin typeface="PT Sans Caption" panose="020B0603020203020204" pitchFamily="34" charset="0"/>
              <a:ea typeface="+mn-ea"/>
              <a:cs typeface="+mn-cs"/>
            </a:rPr>
            <a:t>Теория организации и организационное управление</a:t>
          </a:r>
        </a:p>
      </dgm:t>
    </dgm:pt>
    <dgm:pt modelId="{1326A6C3-B285-3243-A486-9D32EE7B7C5B}" type="parTrans" cxnId="{29BB4076-F8CC-384C-BF4E-3FDF97FF0596}">
      <dgm:prSet/>
      <dgm:spPr/>
      <dgm:t>
        <a:bodyPr/>
        <a:lstStyle/>
        <a:p>
          <a:endParaRPr lang="ru-RU"/>
        </a:p>
      </dgm:t>
    </dgm:pt>
    <dgm:pt modelId="{65836D71-630F-834D-89AC-706183CE8C01}" type="sibTrans" cxnId="{29BB4076-F8CC-384C-BF4E-3FDF97FF0596}">
      <dgm:prSet/>
      <dgm:spPr/>
      <dgm:t>
        <a:bodyPr/>
        <a:lstStyle/>
        <a:p>
          <a:endParaRPr lang="ru-RU"/>
        </a:p>
      </dgm:t>
    </dgm:pt>
    <dgm:pt modelId="{DA109174-851E-4146-847D-DB5AEB2D109E}">
      <dgm:prSet phldrT="[Текст]"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rgbClr val="008CB4"/>
          </a:solidFill>
        </a:ln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>
            <a:solidFill>
              <a:srgbClr val="008C9B"/>
            </a:solidFill>
            <a:latin typeface="PT Sans Caption" panose="020B0603020203020204" pitchFamily="34" charset="0"/>
            <a:ea typeface="+mn-ea"/>
            <a:cs typeface="+mn-cs"/>
          </a:endParaRPr>
        </a:p>
      </dgm:t>
    </dgm:pt>
    <dgm:pt modelId="{D19AE45F-FF45-A849-B678-F52E57E46740}" type="parTrans" cxnId="{6AEC3708-98C3-EB44-90BC-931C4D038B6F}">
      <dgm:prSet/>
      <dgm:spPr/>
      <dgm:t>
        <a:bodyPr/>
        <a:lstStyle/>
        <a:p>
          <a:endParaRPr lang="ru-RU"/>
        </a:p>
      </dgm:t>
    </dgm:pt>
    <dgm:pt modelId="{AA689919-E9B2-ED46-97EF-A47650EE6533}" type="sibTrans" cxnId="{6AEC3708-98C3-EB44-90BC-931C4D038B6F}">
      <dgm:prSet/>
      <dgm:spPr/>
      <dgm:t>
        <a:bodyPr/>
        <a:lstStyle/>
        <a:p>
          <a:endParaRPr lang="ru-RU"/>
        </a:p>
      </dgm:t>
    </dgm:pt>
    <dgm:pt modelId="{3AD396D8-DDB1-9A42-B63E-D7DBE8F1168D}">
      <dgm:prSet phldrT="[Текст]" custT="1"/>
      <dgm:spPr>
        <a:solidFill>
          <a:schemeClr val="bg1"/>
        </a:solidFill>
        <a:ln>
          <a:solidFill>
            <a:srgbClr val="00C3A4"/>
          </a:solidFill>
        </a:ln>
      </dgm:spPr>
      <dgm:t>
        <a:bodyPr/>
        <a:lstStyle/>
        <a:p>
          <a:r>
            <a:rPr lang="ru-RU" sz="1600" kern="1200" dirty="0">
              <a:solidFill>
                <a:srgbClr val="008C9B"/>
              </a:solidFill>
              <a:latin typeface="PT Sans Caption" panose="020B0603020203020204" pitchFamily="34" charset="0"/>
              <a:ea typeface="+mn-ea"/>
              <a:cs typeface="+mn-cs"/>
            </a:rPr>
            <a:t>Управление вознаграждением</a:t>
          </a:r>
        </a:p>
      </dgm:t>
    </dgm:pt>
    <dgm:pt modelId="{365BB8B1-F0E6-694A-B115-1BF2786E2D29}" type="parTrans" cxnId="{70C6674A-9878-554E-B08A-94D53AACFC7D}">
      <dgm:prSet/>
      <dgm:spPr/>
      <dgm:t>
        <a:bodyPr/>
        <a:lstStyle/>
        <a:p>
          <a:endParaRPr lang="ru-RU"/>
        </a:p>
      </dgm:t>
    </dgm:pt>
    <dgm:pt modelId="{C55BAA72-3FE0-C34A-AD5C-01B6831943CA}" type="sibTrans" cxnId="{70C6674A-9878-554E-B08A-94D53AACFC7D}">
      <dgm:prSet/>
      <dgm:spPr/>
      <dgm:t>
        <a:bodyPr/>
        <a:lstStyle/>
        <a:p>
          <a:endParaRPr lang="ru-RU"/>
        </a:p>
      </dgm:t>
    </dgm:pt>
    <dgm:pt modelId="{58F51C59-E510-3D4D-A0D0-580117B699D2}">
      <dgm:prSet phldrT="[Текст]" custT="1"/>
      <dgm:spPr>
        <a:solidFill>
          <a:schemeClr val="bg1"/>
        </a:solidFill>
        <a:ln>
          <a:solidFill>
            <a:srgbClr val="00C3A4"/>
          </a:solidFill>
        </a:ln>
      </dgm:spPr>
      <dgm:t>
        <a:bodyPr/>
        <a:lstStyle/>
        <a:p>
          <a:r>
            <a:rPr lang="ru-RU" sz="1600" kern="1200" dirty="0">
              <a:solidFill>
                <a:srgbClr val="008C9B"/>
              </a:solidFill>
              <a:latin typeface="PT Sans Caption" panose="020B0603020203020204" pitchFamily="34" charset="0"/>
              <a:ea typeface="+mn-ea"/>
              <a:cs typeface="+mn-cs"/>
            </a:rPr>
            <a:t>Современные методы мотивации персонала</a:t>
          </a:r>
        </a:p>
      </dgm:t>
    </dgm:pt>
    <dgm:pt modelId="{9F66DBAF-034C-BE47-8DB4-0E34B01B7B80}" type="parTrans" cxnId="{FB3EE928-9A69-8E41-B002-6DEA8EFDFEE8}">
      <dgm:prSet/>
      <dgm:spPr/>
      <dgm:t>
        <a:bodyPr/>
        <a:lstStyle/>
        <a:p>
          <a:endParaRPr lang="ru-RU"/>
        </a:p>
      </dgm:t>
    </dgm:pt>
    <dgm:pt modelId="{082E69F2-23AA-8B41-9A24-0252E2738F30}" type="sibTrans" cxnId="{FB3EE928-9A69-8E41-B002-6DEA8EFDFEE8}">
      <dgm:prSet/>
      <dgm:spPr/>
      <dgm:t>
        <a:bodyPr/>
        <a:lstStyle/>
        <a:p>
          <a:endParaRPr lang="ru-RU"/>
        </a:p>
      </dgm:t>
    </dgm:pt>
    <dgm:pt modelId="{F1A5D474-3149-C846-91C1-8CAF05D3625F}">
      <dgm:prSet phldrT="[Текст]" custT="1"/>
      <dgm:spPr>
        <a:solidFill>
          <a:schemeClr val="bg1"/>
        </a:solidFill>
        <a:ln>
          <a:solidFill>
            <a:srgbClr val="00C3A4"/>
          </a:solidFill>
        </a:ln>
      </dgm:spPr>
      <dgm:t>
        <a:bodyPr/>
        <a:lstStyle/>
        <a:p>
          <a:r>
            <a:rPr lang="ru-RU" sz="1600" kern="1200" dirty="0">
              <a:solidFill>
                <a:srgbClr val="008C9B"/>
              </a:solidFill>
              <a:latin typeface="PT Sans Caption" panose="020B0603020203020204" pitchFamily="34" charset="0"/>
              <a:ea typeface="+mn-ea"/>
              <a:cs typeface="+mn-cs"/>
            </a:rPr>
            <a:t>Управление конфликтами</a:t>
          </a:r>
        </a:p>
      </dgm:t>
    </dgm:pt>
    <dgm:pt modelId="{8F2C0394-712B-B145-96B6-E8BE9576DBAC}" type="parTrans" cxnId="{D6D703B8-7F35-AE4E-AC77-B43AC427CFA0}">
      <dgm:prSet/>
      <dgm:spPr/>
      <dgm:t>
        <a:bodyPr/>
        <a:lstStyle/>
        <a:p>
          <a:endParaRPr lang="ru-RU"/>
        </a:p>
      </dgm:t>
    </dgm:pt>
    <dgm:pt modelId="{265BE18D-18E2-6D4D-B78F-D8665CE63DB1}" type="sibTrans" cxnId="{D6D703B8-7F35-AE4E-AC77-B43AC427CFA0}">
      <dgm:prSet/>
      <dgm:spPr/>
      <dgm:t>
        <a:bodyPr/>
        <a:lstStyle/>
        <a:p>
          <a:endParaRPr lang="ru-RU"/>
        </a:p>
      </dgm:t>
    </dgm:pt>
    <dgm:pt modelId="{4A50643A-0655-144F-BEE4-F26D20407DD1}">
      <dgm:prSet phldrT="[Текст]" custT="1"/>
      <dgm:spPr>
        <a:solidFill>
          <a:schemeClr val="bg1"/>
        </a:solidFill>
        <a:ln>
          <a:solidFill>
            <a:srgbClr val="00C3A4"/>
          </a:solidFill>
        </a:ln>
      </dgm:spPr>
      <dgm:t>
        <a:bodyPr/>
        <a:lstStyle/>
        <a:p>
          <a:r>
            <a:rPr lang="ru-RU" sz="1600" kern="1200" dirty="0">
              <a:solidFill>
                <a:srgbClr val="008C9B"/>
              </a:solidFill>
              <a:latin typeface="PT Sans Caption" panose="020B0603020203020204" pitchFamily="34" charset="0"/>
              <a:ea typeface="+mn-ea"/>
              <a:cs typeface="+mn-cs"/>
            </a:rPr>
            <a:t>Современные методы анализа данных в Управлении персоналом</a:t>
          </a:r>
        </a:p>
      </dgm:t>
    </dgm:pt>
    <dgm:pt modelId="{A4FF435A-2549-F345-855D-5F19D7B864F0}" type="parTrans" cxnId="{CCCABD98-F79F-5B41-BB8A-C371945C184D}">
      <dgm:prSet/>
      <dgm:spPr/>
      <dgm:t>
        <a:bodyPr/>
        <a:lstStyle/>
        <a:p>
          <a:endParaRPr lang="ru-RU"/>
        </a:p>
      </dgm:t>
    </dgm:pt>
    <dgm:pt modelId="{233E6056-3F98-964F-A206-1D5B5BA463EC}" type="sibTrans" cxnId="{CCCABD98-F79F-5B41-BB8A-C371945C184D}">
      <dgm:prSet/>
      <dgm:spPr/>
      <dgm:t>
        <a:bodyPr/>
        <a:lstStyle/>
        <a:p>
          <a:endParaRPr lang="ru-RU"/>
        </a:p>
      </dgm:t>
    </dgm:pt>
    <dgm:pt modelId="{EED24F36-A478-704D-B5FA-73532B575893}" type="pres">
      <dgm:prSet presAssocID="{E5FD9E1F-2C73-3B4B-9A32-27FC7CE0C2E6}" presName="diagram" presStyleCnt="0">
        <dgm:presLayoutVars>
          <dgm:dir/>
          <dgm:animLvl val="lvl"/>
          <dgm:resizeHandles val="exact"/>
        </dgm:presLayoutVars>
      </dgm:prSet>
      <dgm:spPr/>
    </dgm:pt>
    <dgm:pt modelId="{EAE8088B-CF17-0A40-BCDE-1EE7E678C452}" type="pres">
      <dgm:prSet presAssocID="{549C8279-BC0A-CF4F-A446-74C677EEE9EC}" presName="compNode" presStyleCnt="0"/>
      <dgm:spPr/>
    </dgm:pt>
    <dgm:pt modelId="{EBB1678C-9D7E-504A-9A07-A7D5F7CF6ED8}" type="pres">
      <dgm:prSet presAssocID="{549C8279-BC0A-CF4F-A446-74C677EEE9EC}" presName="childRect" presStyleLbl="bgAcc1" presStyleIdx="0" presStyleCnt="4" custScaleX="221337" custScaleY="126636">
        <dgm:presLayoutVars>
          <dgm:bulletEnabled val="1"/>
        </dgm:presLayoutVars>
      </dgm:prSet>
      <dgm:spPr/>
    </dgm:pt>
    <dgm:pt modelId="{0F6B61D0-353A-1B4E-8063-366C46829060}" type="pres">
      <dgm:prSet presAssocID="{549C8279-BC0A-CF4F-A446-74C677EEE9E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622B8D4-1C19-1342-A93C-7D5CEAAC02AE}" type="pres">
      <dgm:prSet presAssocID="{549C8279-BC0A-CF4F-A446-74C677EEE9EC}" presName="parentRect" presStyleLbl="alignNode1" presStyleIdx="0" presStyleCnt="4" custScaleX="168637"/>
      <dgm:spPr/>
    </dgm:pt>
    <dgm:pt modelId="{1E72A0E4-1E7D-3D4F-AC46-8DEA979E094F}" type="pres">
      <dgm:prSet presAssocID="{549C8279-BC0A-CF4F-A446-74C677EEE9EC}" presName="adorn" presStyleLbl="fgAccFollowNode1" presStyleIdx="0" presStyleCnt="4"/>
      <dgm:spPr>
        <a:prstGeom prst="flowChartConnector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682C0FD-45DE-8B4C-AB94-D92A883F36D7}" type="pres">
      <dgm:prSet presAssocID="{BA44BA1B-6F7C-C843-A871-9A4CEB0B02C8}" presName="sibTrans" presStyleLbl="sibTrans2D1" presStyleIdx="0" presStyleCnt="0"/>
      <dgm:spPr/>
    </dgm:pt>
    <dgm:pt modelId="{0E4A01EF-EB27-6C44-B6AD-B86E3102FF19}" type="pres">
      <dgm:prSet presAssocID="{C501B302-FA00-844D-BBB3-5943B0CF377C}" presName="compNode" presStyleCnt="0"/>
      <dgm:spPr/>
    </dgm:pt>
    <dgm:pt modelId="{AE89ECE4-6364-164E-AA23-B8C7BF6C534B}" type="pres">
      <dgm:prSet presAssocID="{C501B302-FA00-844D-BBB3-5943B0CF377C}" presName="childRect" presStyleLbl="bgAcc1" presStyleIdx="1" presStyleCnt="4" custScaleX="223356" custScaleY="127841">
        <dgm:presLayoutVars>
          <dgm:bulletEnabled val="1"/>
        </dgm:presLayoutVars>
      </dgm:prSet>
      <dgm:spPr/>
    </dgm:pt>
    <dgm:pt modelId="{69991D3E-5FBE-5744-95C6-2F465C0BDE7B}" type="pres">
      <dgm:prSet presAssocID="{C501B302-FA00-844D-BBB3-5943B0CF377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6286031-3472-4549-B30E-AA8F1915486C}" type="pres">
      <dgm:prSet presAssocID="{C501B302-FA00-844D-BBB3-5943B0CF377C}" presName="parentRect" presStyleLbl="alignNode1" presStyleIdx="1" presStyleCnt="4" custScaleX="168780"/>
      <dgm:spPr/>
    </dgm:pt>
    <dgm:pt modelId="{7DFE67C5-0833-E64E-8996-78CF2A0AA90B}" type="pres">
      <dgm:prSet presAssocID="{C501B302-FA00-844D-BBB3-5943B0CF377C}" presName="adorn" presStyleLbl="fgAccFollowNode1" presStyleIdx="1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E4ED544-F025-6A4F-A553-39100AB89DFA}" type="pres">
      <dgm:prSet presAssocID="{7385F491-75A9-8A4D-9824-53B531087CD3}" presName="sibTrans" presStyleLbl="sibTrans2D1" presStyleIdx="0" presStyleCnt="0"/>
      <dgm:spPr/>
    </dgm:pt>
    <dgm:pt modelId="{44ED5E38-3B24-DF43-93B0-50CA636845F3}" type="pres">
      <dgm:prSet presAssocID="{806E415C-3EF6-6D45-961A-18935B920BA5}" presName="compNode" presStyleCnt="0"/>
      <dgm:spPr/>
    </dgm:pt>
    <dgm:pt modelId="{913617B9-9D4B-624E-9414-722A94F25964}" type="pres">
      <dgm:prSet presAssocID="{806E415C-3EF6-6D45-961A-18935B920BA5}" presName="childRect" presStyleLbl="bgAcc1" presStyleIdx="2" presStyleCnt="4" custScaleX="226469" custScaleY="128318">
        <dgm:presLayoutVars>
          <dgm:bulletEnabled val="1"/>
        </dgm:presLayoutVars>
      </dgm:prSet>
      <dgm:spPr/>
    </dgm:pt>
    <dgm:pt modelId="{BE54F70E-36C3-2745-98A3-D58216EC570F}" type="pres">
      <dgm:prSet presAssocID="{806E415C-3EF6-6D45-961A-18935B920BA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9479345-4E7A-B24B-8E75-FA7E0A3A287D}" type="pres">
      <dgm:prSet presAssocID="{806E415C-3EF6-6D45-961A-18935B920BA5}" presName="parentRect" presStyleLbl="alignNode1" presStyleIdx="2" presStyleCnt="4" custScaleX="168485"/>
      <dgm:spPr/>
    </dgm:pt>
    <dgm:pt modelId="{4F7CDD79-3689-7B49-8B83-C3DFF7F157D7}" type="pres">
      <dgm:prSet presAssocID="{806E415C-3EF6-6D45-961A-18935B920BA5}" presName="adorn" presStyleLbl="fgAccFollowNode1" presStyleIdx="2" presStyleCnt="4" custLinFactNeighborX="63764" custLinFactNeighborY="467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3181025-5522-7F42-8A3C-2BDB54CED678}" type="pres">
      <dgm:prSet presAssocID="{A012B57A-BC07-9C4E-8AD0-A184A7A91279}" presName="sibTrans" presStyleLbl="sibTrans2D1" presStyleIdx="0" presStyleCnt="0"/>
      <dgm:spPr/>
    </dgm:pt>
    <dgm:pt modelId="{E71FB212-C633-E947-AA0D-8579FFA17E9D}" type="pres">
      <dgm:prSet presAssocID="{B4C0ECB8-400A-F04A-9BC4-20E48AB053F0}" presName="compNode" presStyleCnt="0"/>
      <dgm:spPr/>
    </dgm:pt>
    <dgm:pt modelId="{3EA393A0-44E2-BE48-AD21-A362B38C3734}" type="pres">
      <dgm:prSet presAssocID="{B4C0ECB8-400A-F04A-9BC4-20E48AB053F0}" presName="childRect" presStyleLbl="bgAcc1" presStyleIdx="3" presStyleCnt="4" custScaleX="212480" custScaleY="128318">
        <dgm:presLayoutVars>
          <dgm:bulletEnabled val="1"/>
        </dgm:presLayoutVars>
      </dgm:prSet>
      <dgm:spPr/>
    </dgm:pt>
    <dgm:pt modelId="{22723628-8441-054E-96B1-159399EF6372}" type="pres">
      <dgm:prSet presAssocID="{B4C0ECB8-400A-F04A-9BC4-20E48AB053F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94C6E5C-4E50-7B45-A3E9-CF1202EA75C0}" type="pres">
      <dgm:prSet presAssocID="{B4C0ECB8-400A-F04A-9BC4-20E48AB053F0}" presName="parentRect" presStyleLbl="alignNode1" presStyleIdx="3" presStyleCnt="4" custScaleX="168583"/>
      <dgm:spPr/>
    </dgm:pt>
    <dgm:pt modelId="{65FFF01D-30DE-8347-8D97-82090FCE4CA3}" type="pres">
      <dgm:prSet presAssocID="{B4C0ECB8-400A-F04A-9BC4-20E48AB053F0}" presName="adorn" presStyleLbl="fgAccFollowNode1" presStyleIdx="3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17F30A08-4DED-2144-9594-8A9F7D4C79F4}" type="presOf" srcId="{B88E62D8-874B-5E44-BA8C-2D95A072EF76}" destId="{913617B9-9D4B-624E-9414-722A94F25964}" srcOrd="0" destOrd="2" presId="urn:microsoft.com/office/officeart/2005/8/layout/bList2"/>
    <dgm:cxn modelId="{6AEC3708-98C3-EB44-90BC-931C4D038B6F}" srcId="{549C8279-BC0A-CF4F-A446-74C677EEE9EC}" destId="{DA109174-851E-4146-847D-DB5AEB2D109E}" srcOrd="3" destOrd="0" parTransId="{D19AE45F-FF45-A849-B678-F52E57E46740}" sibTransId="{AA689919-E9B2-ED46-97EF-A47650EE6533}"/>
    <dgm:cxn modelId="{3302EB14-C692-B24D-A528-72B54D95142C}" srcId="{E5FD9E1F-2C73-3B4B-9A32-27FC7CE0C2E6}" destId="{549C8279-BC0A-CF4F-A446-74C677EEE9EC}" srcOrd="0" destOrd="0" parTransId="{E3A5798D-0E12-3A47-BC8C-0B16479A95BE}" sibTransId="{BA44BA1B-6F7C-C843-A871-9A4CEB0B02C8}"/>
    <dgm:cxn modelId="{C269F61A-9DEB-7B4E-BCA9-55E68388F665}" srcId="{549C8279-BC0A-CF4F-A446-74C677EEE9EC}" destId="{3EB54237-00F5-CE4B-B677-54C4ED8ED242}" srcOrd="4" destOrd="0" parTransId="{780DA985-1823-8246-9C2C-BBD60B62B752}" sibTransId="{AFF800AF-6791-914B-B1A7-BE02FA0903CD}"/>
    <dgm:cxn modelId="{E796C11F-C4BA-204F-A862-3FFCF60AD4D8}" type="presOf" srcId="{B4C0ECB8-400A-F04A-9BC4-20E48AB053F0}" destId="{994C6E5C-4E50-7B45-A3E9-CF1202EA75C0}" srcOrd="1" destOrd="0" presId="urn:microsoft.com/office/officeart/2005/8/layout/bList2"/>
    <dgm:cxn modelId="{FB3EE928-9A69-8E41-B002-6DEA8EFDFEE8}" srcId="{C501B302-FA00-844D-BBB3-5943B0CF377C}" destId="{58F51C59-E510-3D4D-A0D0-580117B699D2}" srcOrd="1" destOrd="0" parTransId="{9F66DBAF-034C-BE47-8DB4-0E34B01B7B80}" sibTransId="{082E69F2-23AA-8B41-9A24-0252E2738F30}"/>
    <dgm:cxn modelId="{D1BCDA2B-994D-3849-854E-E86326EC2A89}" type="presOf" srcId="{DA109174-851E-4146-847D-DB5AEB2D109E}" destId="{EBB1678C-9D7E-504A-9A07-A7D5F7CF6ED8}" srcOrd="0" destOrd="3" presId="urn:microsoft.com/office/officeart/2005/8/layout/bList2"/>
    <dgm:cxn modelId="{4E6DB03E-1F94-2A42-9DA8-9DDCB22581C5}" type="presOf" srcId="{69590FB4-5E0F-2048-A57E-0A6330E0A555}" destId="{EBB1678C-9D7E-504A-9A07-A7D5F7CF6ED8}" srcOrd="0" destOrd="0" presId="urn:microsoft.com/office/officeart/2005/8/layout/bList2"/>
    <dgm:cxn modelId="{A62BE440-6AB5-7D43-B24E-EA3A24DDEB79}" type="presOf" srcId="{C501B302-FA00-844D-BBB3-5943B0CF377C}" destId="{69991D3E-5FBE-5744-95C6-2F465C0BDE7B}" srcOrd="0" destOrd="0" presId="urn:microsoft.com/office/officeart/2005/8/layout/bList2"/>
    <dgm:cxn modelId="{84B23B42-1495-9A40-9980-705C37A8F75D}" type="presOf" srcId="{7385F491-75A9-8A4D-9824-53B531087CD3}" destId="{2E4ED544-F025-6A4F-A553-39100AB89DFA}" srcOrd="0" destOrd="0" presId="urn:microsoft.com/office/officeart/2005/8/layout/bList2"/>
    <dgm:cxn modelId="{33C38644-F69A-784D-83DD-AA195BD02318}" srcId="{E5FD9E1F-2C73-3B4B-9A32-27FC7CE0C2E6}" destId="{B4C0ECB8-400A-F04A-9BC4-20E48AB053F0}" srcOrd="3" destOrd="0" parTransId="{51756E87-8A31-1B45-A8F0-1600BAB5E4E6}" sibTransId="{C29E8258-A7C6-B849-B4F2-9907FA2B80A7}"/>
    <dgm:cxn modelId="{70C6674A-9878-554E-B08A-94D53AACFC7D}" srcId="{C501B302-FA00-844D-BBB3-5943B0CF377C}" destId="{3AD396D8-DDB1-9A42-B63E-D7DBE8F1168D}" srcOrd="0" destOrd="0" parTransId="{365BB8B1-F0E6-694A-B115-1BF2786E2D29}" sibTransId="{C55BAA72-3FE0-C34A-AD5C-01B6831943CA}"/>
    <dgm:cxn modelId="{A4E83C57-1969-CC4D-83A0-FE183B79CF1F}" type="presOf" srcId="{30F31989-3C05-3F4A-9C97-CF389C3C1C21}" destId="{EBB1678C-9D7E-504A-9A07-A7D5F7CF6ED8}" srcOrd="0" destOrd="1" presId="urn:microsoft.com/office/officeart/2005/8/layout/bList2"/>
    <dgm:cxn modelId="{B06F7B59-DF5A-5543-ABCE-7A753ED61BDF}" type="presOf" srcId="{E89C3B35-E549-D24F-8F50-1F7CDEB6E834}" destId="{3EA393A0-44E2-BE48-AD21-A362B38C3734}" srcOrd="0" destOrd="0" presId="urn:microsoft.com/office/officeart/2005/8/layout/bList2"/>
    <dgm:cxn modelId="{0957AC60-4B26-024A-B389-D480C00FDE36}" type="presOf" srcId="{549C8279-BC0A-CF4F-A446-74C677EEE9EC}" destId="{A622B8D4-1C19-1342-A93C-7D5CEAAC02AE}" srcOrd="1" destOrd="0" presId="urn:microsoft.com/office/officeart/2005/8/layout/bList2"/>
    <dgm:cxn modelId="{490FDE62-26DB-DE46-8303-28B74C02AB46}" srcId="{E5FD9E1F-2C73-3B4B-9A32-27FC7CE0C2E6}" destId="{C501B302-FA00-844D-BBB3-5943B0CF377C}" srcOrd="1" destOrd="0" parTransId="{21855EE6-C3EE-9E45-BC37-7C2BBD5811AB}" sibTransId="{7385F491-75A9-8A4D-9824-53B531087CD3}"/>
    <dgm:cxn modelId="{11E0D366-2A1B-024C-A53D-94EF9A4CEB36}" type="presOf" srcId="{BA44BA1B-6F7C-C843-A871-9A4CEB0B02C8}" destId="{F682C0FD-45DE-8B4C-AB94-D92A883F36D7}" srcOrd="0" destOrd="0" presId="urn:microsoft.com/office/officeart/2005/8/layout/bList2"/>
    <dgm:cxn modelId="{29BB4076-F8CC-384C-BF4E-3FDF97FF0596}" srcId="{549C8279-BC0A-CF4F-A446-74C677EEE9EC}" destId="{C8F12B88-3A9E-2643-9463-9BFFCB740E52}" srcOrd="2" destOrd="0" parTransId="{1326A6C3-B285-3243-A486-9D32EE7B7C5B}" sibTransId="{65836D71-630F-834D-89AC-706183CE8C01}"/>
    <dgm:cxn modelId="{0C797D7B-3B6C-D84D-807A-EE3083972461}" srcId="{806E415C-3EF6-6D45-961A-18935B920BA5}" destId="{B88E62D8-874B-5E44-BA8C-2D95A072EF76}" srcOrd="2" destOrd="0" parTransId="{8AE4EA63-2BA8-574B-B4B7-191D17D2745D}" sibTransId="{8A36FDBF-02DF-7E46-A27B-F6735778FFB3}"/>
    <dgm:cxn modelId="{8EDA8886-03D8-4E41-AE66-86BD09857131}" type="presOf" srcId="{4A50643A-0655-144F-BEE4-F26D20407DD1}" destId="{AE89ECE4-6364-164E-AA23-B8C7BF6C534B}" srcOrd="0" destOrd="3" presId="urn:microsoft.com/office/officeart/2005/8/layout/bList2"/>
    <dgm:cxn modelId="{CCCABD98-F79F-5B41-BB8A-C371945C184D}" srcId="{C501B302-FA00-844D-BBB3-5943B0CF377C}" destId="{4A50643A-0655-144F-BEE4-F26D20407DD1}" srcOrd="3" destOrd="0" parTransId="{A4FF435A-2549-F345-855D-5F19D7B864F0}" sibTransId="{233E6056-3F98-964F-A206-1D5B5BA463EC}"/>
    <dgm:cxn modelId="{40C711A0-69FB-1243-98DA-75395210F099}" srcId="{E5FD9E1F-2C73-3B4B-9A32-27FC7CE0C2E6}" destId="{806E415C-3EF6-6D45-961A-18935B920BA5}" srcOrd="2" destOrd="0" parTransId="{9AE11DF8-E81A-1A4B-9CBD-88DEC55E8050}" sibTransId="{A012B57A-BC07-9C4E-8AD0-A184A7A91279}"/>
    <dgm:cxn modelId="{64F9F1A2-C928-E64E-8F47-7D5A33C5F31D}" type="presOf" srcId="{3EB54237-00F5-CE4B-B677-54C4ED8ED242}" destId="{EBB1678C-9D7E-504A-9A07-A7D5F7CF6ED8}" srcOrd="0" destOrd="4" presId="urn:microsoft.com/office/officeart/2005/8/layout/bList2"/>
    <dgm:cxn modelId="{231C10A5-175C-8A42-BF97-6784A568D514}" type="presOf" srcId="{BA273B19-243E-084F-A16B-655B2BA34A6C}" destId="{3EA393A0-44E2-BE48-AD21-A362B38C3734}" srcOrd="0" destOrd="1" presId="urn:microsoft.com/office/officeart/2005/8/layout/bList2"/>
    <dgm:cxn modelId="{24BE16AD-5D64-7349-9233-E2ABF167F5F5}" type="presOf" srcId="{806E415C-3EF6-6D45-961A-18935B920BA5}" destId="{59479345-4E7A-B24B-8E75-FA7E0A3A287D}" srcOrd="1" destOrd="0" presId="urn:microsoft.com/office/officeart/2005/8/layout/bList2"/>
    <dgm:cxn modelId="{7935C3AF-CABC-8C4E-808A-A864026E0D7E}" type="presOf" srcId="{E5FD9E1F-2C73-3B4B-9A32-27FC7CE0C2E6}" destId="{EED24F36-A478-704D-B5FA-73532B575893}" srcOrd="0" destOrd="0" presId="urn:microsoft.com/office/officeart/2005/8/layout/bList2"/>
    <dgm:cxn modelId="{CC9711B2-9E8B-8746-B928-4B4025813017}" type="presOf" srcId="{806E415C-3EF6-6D45-961A-18935B920BA5}" destId="{BE54F70E-36C3-2745-98A3-D58216EC570F}" srcOrd="0" destOrd="0" presId="urn:microsoft.com/office/officeart/2005/8/layout/bList2"/>
    <dgm:cxn modelId="{E64734B7-477F-3143-ACCE-E228893FBC48}" type="presOf" srcId="{C8F12B88-3A9E-2643-9463-9BFFCB740E52}" destId="{EBB1678C-9D7E-504A-9A07-A7D5F7CF6ED8}" srcOrd="0" destOrd="2" presId="urn:microsoft.com/office/officeart/2005/8/layout/bList2"/>
    <dgm:cxn modelId="{D6D703B8-7F35-AE4E-AC77-B43AC427CFA0}" srcId="{C501B302-FA00-844D-BBB3-5943B0CF377C}" destId="{F1A5D474-3149-C846-91C1-8CAF05D3625F}" srcOrd="2" destOrd="0" parTransId="{8F2C0394-712B-B145-96B6-E8BE9576DBAC}" sibTransId="{265BE18D-18E2-6D4D-B78F-D8665CE63DB1}"/>
    <dgm:cxn modelId="{31D6B9BB-8C91-514C-9900-92056A969446}" srcId="{549C8279-BC0A-CF4F-A446-74C677EEE9EC}" destId="{69590FB4-5E0F-2048-A57E-0A6330E0A555}" srcOrd="0" destOrd="0" parTransId="{8D3EB174-2F55-FD49-BC25-0D8075F7F147}" sibTransId="{ECE93CF2-F622-2C46-8B01-5D30B5BC4B8D}"/>
    <dgm:cxn modelId="{A5CCBACE-CA74-D54B-9636-89CB6D6C4BAD}" srcId="{806E415C-3EF6-6D45-961A-18935B920BA5}" destId="{027D8901-EA15-7C47-BC06-90A103D409C4}" srcOrd="0" destOrd="0" parTransId="{33E10076-1D32-F14D-9A65-1C475ED413A8}" sibTransId="{08E49487-28EE-F445-AC30-B75DD8BCFD22}"/>
    <dgm:cxn modelId="{F03C21D0-8B40-7044-B2D3-163A96B8DA2F}" type="presOf" srcId="{58F51C59-E510-3D4D-A0D0-580117B699D2}" destId="{AE89ECE4-6364-164E-AA23-B8C7BF6C534B}" srcOrd="0" destOrd="1" presId="urn:microsoft.com/office/officeart/2005/8/layout/bList2"/>
    <dgm:cxn modelId="{F2D8E0D5-CB6B-8B41-884D-7392023464EC}" type="presOf" srcId="{DD0EFA02-34C4-4C4E-A266-C6ABBA987A0B}" destId="{913617B9-9D4B-624E-9414-722A94F25964}" srcOrd="0" destOrd="1" presId="urn:microsoft.com/office/officeart/2005/8/layout/bList2"/>
    <dgm:cxn modelId="{256F75DA-CDF6-D646-AA43-B4E6AB063199}" srcId="{B4C0ECB8-400A-F04A-9BC4-20E48AB053F0}" destId="{BA273B19-243E-084F-A16B-655B2BA34A6C}" srcOrd="1" destOrd="0" parTransId="{D7E4643D-EB67-8046-BD06-CF5770E256AD}" sibTransId="{54DA58F1-08F3-D34A-9DB4-F0F9C6A325F3}"/>
    <dgm:cxn modelId="{1FF290DC-23FA-574E-B34D-91D59B7E1063}" srcId="{549C8279-BC0A-CF4F-A446-74C677EEE9EC}" destId="{30F31989-3C05-3F4A-9C97-CF389C3C1C21}" srcOrd="1" destOrd="0" parTransId="{9D15158D-4840-004C-B3DB-333F45EB6510}" sibTransId="{BE0EEA90-5BEB-E740-AE11-7B4F901A3E99}"/>
    <dgm:cxn modelId="{F77EE5E0-6EE9-3547-9E0F-C4AC77D42752}" type="presOf" srcId="{549C8279-BC0A-CF4F-A446-74C677EEE9EC}" destId="{0F6B61D0-353A-1B4E-8063-366C46829060}" srcOrd="0" destOrd="0" presId="urn:microsoft.com/office/officeart/2005/8/layout/bList2"/>
    <dgm:cxn modelId="{A7BB18E1-5D03-A444-8365-1523FCBBC502}" type="presOf" srcId="{A012B57A-BC07-9C4E-8AD0-A184A7A91279}" destId="{83181025-5522-7F42-8A3C-2BDB54CED678}" srcOrd="0" destOrd="0" presId="urn:microsoft.com/office/officeart/2005/8/layout/bList2"/>
    <dgm:cxn modelId="{DC3FE0E1-8F51-BD4E-9EC3-F734590FD79A}" srcId="{806E415C-3EF6-6D45-961A-18935B920BA5}" destId="{DD0EFA02-34C4-4C4E-A266-C6ABBA987A0B}" srcOrd="1" destOrd="0" parTransId="{2A6E79DA-A0C2-C848-A5DD-BFD7CFE43BB0}" sibTransId="{F11C543A-0952-0B44-BE33-E95427D5981F}"/>
    <dgm:cxn modelId="{E998E2E5-9E8E-CD4E-B6FB-A4796E9AE704}" type="presOf" srcId="{F1A5D474-3149-C846-91C1-8CAF05D3625F}" destId="{AE89ECE4-6364-164E-AA23-B8C7BF6C534B}" srcOrd="0" destOrd="2" presId="urn:microsoft.com/office/officeart/2005/8/layout/bList2"/>
    <dgm:cxn modelId="{E809D8E7-DD35-DB49-86FF-DD2B361CC378}" type="presOf" srcId="{C501B302-FA00-844D-BBB3-5943B0CF377C}" destId="{66286031-3472-4549-B30E-AA8F1915486C}" srcOrd="1" destOrd="0" presId="urn:microsoft.com/office/officeart/2005/8/layout/bList2"/>
    <dgm:cxn modelId="{36CC74F5-A068-A14F-A381-03D1DF914699}" type="presOf" srcId="{027D8901-EA15-7C47-BC06-90A103D409C4}" destId="{913617B9-9D4B-624E-9414-722A94F25964}" srcOrd="0" destOrd="0" presId="urn:microsoft.com/office/officeart/2005/8/layout/bList2"/>
    <dgm:cxn modelId="{7A8871F8-2DE0-6442-A027-ABE886043EAF}" srcId="{B4C0ECB8-400A-F04A-9BC4-20E48AB053F0}" destId="{E89C3B35-E549-D24F-8F50-1F7CDEB6E834}" srcOrd="0" destOrd="0" parTransId="{7180609B-5E43-CD41-B3BA-0F97A2E464F2}" sibTransId="{6565BBDB-5C4F-B741-BA84-77E9FBB1B154}"/>
    <dgm:cxn modelId="{6B9700FD-92F1-E841-87E6-F00BA556FC24}" type="presOf" srcId="{3AD396D8-DDB1-9A42-B63E-D7DBE8F1168D}" destId="{AE89ECE4-6364-164E-AA23-B8C7BF6C534B}" srcOrd="0" destOrd="0" presId="urn:microsoft.com/office/officeart/2005/8/layout/bList2"/>
    <dgm:cxn modelId="{F0987DFD-046C-0A40-A53F-410326D65FA2}" type="presOf" srcId="{B4C0ECB8-400A-F04A-9BC4-20E48AB053F0}" destId="{22723628-8441-054E-96B1-159399EF6372}" srcOrd="0" destOrd="0" presId="urn:microsoft.com/office/officeart/2005/8/layout/bList2"/>
    <dgm:cxn modelId="{61133F3B-3100-FE41-AFA2-CF60E82A8D0D}" type="presParOf" srcId="{EED24F36-A478-704D-B5FA-73532B575893}" destId="{EAE8088B-CF17-0A40-BCDE-1EE7E678C452}" srcOrd="0" destOrd="0" presId="urn:microsoft.com/office/officeart/2005/8/layout/bList2"/>
    <dgm:cxn modelId="{C46472E9-8842-614B-B18A-4A48A9EB4C5B}" type="presParOf" srcId="{EAE8088B-CF17-0A40-BCDE-1EE7E678C452}" destId="{EBB1678C-9D7E-504A-9A07-A7D5F7CF6ED8}" srcOrd="0" destOrd="0" presId="urn:microsoft.com/office/officeart/2005/8/layout/bList2"/>
    <dgm:cxn modelId="{DB4058F5-8431-1B46-97B1-9C4356E2A936}" type="presParOf" srcId="{EAE8088B-CF17-0A40-BCDE-1EE7E678C452}" destId="{0F6B61D0-353A-1B4E-8063-366C46829060}" srcOrd="1" destOrd="0" presId="urn:microsoft.com/office/officeart/2005/8/layout/bList2"/>
    <dgm:cxn modelId="{AF6582AB-722C-3742-A0D0-F91EADA3163F}" type="presParOf" srcId="{EAE8088B-CF17-0A40-BCDE-1EE7E678C452}" destId="{A622B8D4-1C19-1342-A93C-7D5CEAAC02AE}" srcOrd="2" destOrd="0" presId="urn:microsoft.com/office/officeart/2005/8/layout/bList2"/>
    <dgm:cxn modelId="{9CFA8719-A0D2-F244-8888-89F62FEEC52D}" type="presParOf" srcId="{EAE8088B-CF17-0A40-BCDE-1EE7E678C452}" destId="{1E72A0E4-1E7D-3D4F-AC46-8DEA979E094F}" srcOrd="3" destOrd="0" presId="urn:microsoft.com/office/officeart/2005/8/layout/bList2"/>
    <dgm:cxn modelId="{7B02336A-0CCF-2F4E-B656-3AD002C450D1}" type="presParOf" srcId="{EED24F36-A478-704D-B5FA-73532B575893}" destId="{F682C0FD-45DE-8B4C-AB94-D92A883F36D7}" srcOrd="1" destOrd="0" presId="urn:microsoft.com/office/officeart/2005/8/layout/bList2"/>
    <dgm:cxn modelId="{B322BA1E-5B0C-6D40-9A35-D1C56779ECDA}" type="presParOf" srcId="{EED24F36-A478-704D-B5FA-73532B575893}" destId="{0E4A01EF-EB27-6C44-B6AD-B86E3102FF19}" srcOrd="2" destOrd="0" presId="urn:microsoft.com/office/officeart/2005/8/layout/bList2"/>
    <dgm:cxn modelId="{6674FE00-B86C-FD41-A04B-89C908E5B7C1}" type="presParOf" srcId="{0E4A01EF-EB27-6C44-B6AD-B86E3102FF19}" destId="{AE89ECE4-6364-164E-AA23-B8C7BF6C534B}" srcOrd="0" destOrd="0" presId="urn:microsoft.com/office/officeart/2005/8/layout/bList2"/>
    <dgm:cxn modelId="{8A79BFB9-AD2B-F943-A133-0FC97A68AEBC}" type="presParOf" srcId="{0E4A01EF-EB27-6C44-B6AD-B86E3102FF19}" destId="{69991D3E-5FBE-5744-95C6-2F465C0BDE7B}" srcOrd="1" destOrd="0" presId="urn:microsoft.com/office/officeart/2005/8/layout/bList2"/>
    <dgm:cxn modelId="{C3BA254F-CDDC-944B-82DE-24118BCB8C5F}" type="presParOf" srcId="{0E4A01EF-EB27-6C44-B6AD-B86E3102FF19}" destId="{66286031-3472-4549-B30E-AA8F1915486C}" srcOrd="2" destOrd="0" presId="urn:microsoft.com/office/officeart/2005/8/layout/bList2"/>
    <dgm:cxn modelId="{674D2472-C65B-EF4F-9FF8-D68AF5E80023}" type="presParOf" srcId="{0E4A01EF-EB27-6C44-B6AD-B86E3102FF19}" destId="{7DFE67C5-0833-E64E-8996-78CF2A0AA90B}" srcOrd="3" destOrd="0" presId="urn:microsoft.com/office/officeart/2005/8/layout/bList2"/>
    <dgm:cxn modelId="{F69D1E53-DF38-AD45-8BF2-D380EEEB5851}" type="presParOf" srcId="{EED24F36-A478-704D-B5FA-73532B575893}" destId="{2E4ED544-F025-6A4F-A553-39100AB89DFA}" srcOrd="3" destOrd="0" presId="urn:microsoft.com/office/officeart/2005/8/layout/bList2"/>
    <dgm:cxn modelId="{601319ED-D0C4-1C4A-8F60-AA3F4391B4D9}" type="presParOf" srcId="{EED24F36-A478-704D-B5FA-73532B575893}" destId="{44ED5E38-3B24-DF43-93B0-50CA636845F3}" srcOrd="4" destOrd="0" presId="urn:microsoft.com/office/officeart/2005/8/layout/bList2"/>
    <dgm:cxn modelId="{09FDF678-3C29-664C-BE95-9C26727CDFED}" type="presParOf" srcId="{44ED5E38-3B24-DF43-93B0-50CA636845F3}" destId="{913617B9-9D4B-624E-9414-722A94F25964}" srcOrd="0" destOrd="0" presId="urn:microsoft.com/office/officeart/2005/8/layout/bList2"/>
    <dgm:cxn modelId="{2BF45CF5-061B-3746-80AD-A4CD2C3F9475}" type="presParOf" srcId="{44ED5E38-3B24-DF43-93B0-50CA636845F3}" destId="{BE54F70E-36C3-2745-98A3-D58216EC570F}" srcOrd="1" destOrd="0" presId="urn:microsoft.com/office/officeart/2005/8/layout/bList2"/>
    <dgm:cxn modelId="{4AEB9EE0-7DF1-3148-BD9B-83A0882E67B2}" type="presParOf" srcId="{44ED5E38-3B24-DF43-93B0-50CA636845F3}" destId="{59479345-4E7A-B24B-8E75-FA7E0A3A287D}" srcOrd="2" destOrd="0" presId="urn:microsoft.com/office/officeart/2005/8/layout/bList2"/>
    <dgm:cxn modelId="{1382E77F-12C5-3B4B-9DBB-1191BD3B8982}" type="presParOf" srcId="{44ED5E38-3B24-DF43-93B0-50CA636845F3}" destId="{4F7CDD79-3689-7B49-8B83-C3DFF7F157D7}" srcOrd="3" destOrd="0" presId="urn:microsoft.com/office/officeart/2005/8/layout/bList2"/>
    <dgm:cxn modelId="{AFB24891-96E8-204E-BA97-84F81EDFDCBF}" type="presParOf" srcId="{EED24F36-A478-704D-B5FA-73532B575893}" destId="{83181025-5522-7F42-8A3C-2BDB54CED678}" srcOrd="5" destOrd="0" presId="urn:microsoft.com/office/officeart/2005/8/layout/bList2"/>
    <dgm:cxn modelId="{CE44C32E-A83E-2F48-BBB2-896B4447AB45}" type="presParOf" srcId="{EED24F36-A478-704D-B5FA-73532B575893}" destId="{E71FB212-C633-E947-AA0D-8579FFA17E9D}" srcOrd="6" destOrd="0" presId="urn:microsoft.com/office/officeart/2005/8/layout/bList2"/>
    <dgm:cxn modelId="{0F8B5D73-408E-7B47-A10D-05342382F62B}" type="presParOf" srcId="{E71FB212-C633-E947-AA0D-8579FFA17E9D}" destId="{3EA393A0-44E2-BE48-AD21-A362B38C3734}" srcOrd="0" destOrd="0" presId="urn:microsoft.com/office/officeart/2005/8/layout/bList2"/>
    <dgm:cxn modelId="{D3925E9C-08AA-F24C-B704-F63D04CD450C}" type="presParOf" srcId="{E71FB212-C633-E947-AA0D-8579FFA17E9D}" destId="{22723628-8441-054E-96B1-159399EF6372}" srcOrd="1" destOrd="0" presId="urn:microsoft.com/office/officeart/2005/8/layout/bList2"/>
    <dgm:cxn modelId="{A6364134-6911-A248-957C-03D2B49285BD}" type="presParOf" srcId="{E71FB212-C633-E947-AA0D-8579FFA17E9D}" destId="{994C6E5C-4E50-7B45-A3E9-CF1202EA75C0}" srcOrd="2" destOrd="0" presId="urn:microsoft.com/office/officeart/2005/8/layout/bList2"/>
    <dgm:cxn modelId="{0D16CE4F-3B46-3946-8AA0-684EE8655459}" type="presParOf" srcId="{E71FB212-C633-E947-AA0D-8579FFA17E9D}" destId="{65FFF01D-30DE-8347-8D97-82090FCE4CA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1678C-9D7E-504A-9A07-A7D5F7CF6ED8}">
      <dsp:nvSpPr>
        <dsp:cNvPr id="0" name=""/>
        <dsp:cNvSpPr/>
      </dsp:nvSpPr>
      <dsp:spPr>
        <a:xfrm>
          <a:off x="254923" y="6292"/>
          <a:ext cx="4162798" cy="177789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rgbClr val="008C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8C9B"/>
              </a:solidFill>
              <a:latin typeface="PT Sans Caption" panose="020B0603020203020204" pitchFamily="34" charset="0"/>
              <a:ea typeface="+mn-ea"/>
              <a:cs typeface="+mn-cs"/>
            </a:rPr>
            <a:t>Методология научных исследований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8C9B"/>
              </a:solidFill>
              <a:latin typeface="PT Sans Caption" panose="020B0603020203020204" pitchFamily="34" charset="0"/>
              <a:ea typeface="+mn-ea"/>
              <a:cs typeface="+mn-cs"/>
            </a:rPr>
            <a:t>Аналитика в управлении персоналом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8C9B"/>
              </a:solidFill>
              <a:latin typeface="PT Sans Caption" panose="020B0603020203020204" pitchFamily="34" charset="0"/>
              <a:ea typeface="+mn-ea"/>
              <a:cs typeface="+mn-cs"/>
            </a:rPr>
            <a:t>Теория организации и организационное управление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>
            <a:solidFill>
              <a:srgbClr val="008C9B"/>
            </a:solidFill>
            <a:latin typeface="PT Sans Caption" panose="020B0603020203020204" pitchFamily="34" charset="0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>
            <a:solidFill>
              <a:srgbClr val="008C9B"/>
            </a:solidFill>
            <a:latin typeface="PT Sans Caption" panose="020B0603020203020204" pitchFamily="34" charset="0"/>
            <a:ea typeface="+mn-ea"/>
            <a:cs typeface="+mn-cs"/>
          </a:endParaRPr>
        </a:p>
      </dsp:txBody>
      <dsp:txXfrm>
        <a:off x="296581" y="47950"/>
        <a:ext cx="4079482" cy="1736236"/>
      </dsp:txXfrm>
    </dsp:sp>
    <dsp:sp modelId="{A622B8D4-1C19-1342-A93C-7D5CEAAC02AE}">
      <dsp:nvSpPr>
        <dsp:cNvPr id="0" name=""/>
        <dsp:cNvSpPr/>
      </dsp:nvSpPr>
      <dsp:spPr>
        <a:xfrm>
          <a:off x="750501" y="1597210"/>
          <a:ext cx="3171642" cy="603694"/>
        </a:xfrm>
        <a:prstGeom prst="rect">
          <a:avLst/>
        </a:prstGeom>
        <a:solidFill>
          <a:srgbClr val="008CB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PT Sans Caption" panose="020B0603020203020204" pitchFamily="34" charset="0"/>
            </a:rPr>
            <a:t>Базовый</a:t>
          </a:r>
        </a:p>
      </dsp:txBody>
      <dsp:txXfrm>
        <a:off x="750501" y="1597210"/>
        <a:ext cx="2233550" cy="603694"/>
      </dsp:txXfrm>
    </dsp:sp>
    <dsp:sp modelId="{1E72A0E4-1E7D-3D4F-AC46-8DEA979E094F}">
      <dsp:nvSpPr>
        <dsp:cNvPr id="0" name=""/>
        <dsp:cNvSpPr/>
      </dsp:nvSpPr>
      <dsp:spPr>
        <a:xfrm>
          <a:off x="2773622" y="1693101"/>
          <a:ext cx="658262" cy="658262"/>
        </a:xfrm>
        <a:prstGeom prst="flowChartConnector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89ECE4-6364-164E-AA23-B8C7BF6C534B}">
      <dsp:nvSpPr>
        <dsp:cNvPr id="0" name=""/>
        <dsp:cNvSpPr/>
      </dsp:nvSpPr>
      <dsp:spPr>
        <a:xfrm>
          <a:off x="4580802" y="2062"/>
          <a:ext cx="4200770" cy="1794812"/>
        </a:xfrm>
        <a:prstGeom prst="round2SameRect">
          <a:avLst>
            <a:gd name="adj1" fmla="val 8000"/>
            <a:gd name="adj2" fmla="val 0"/>
          </a:avLst>
        </a:prstGeom>
        <a:solidFill>
          <a:schemeClr val="bg1"/>
        </a:solidFill>
        <a:ln w="25400" cap="flat" cmpd="sng" algn="ctr">
          <a:solidFill>
            <a:srgbClr val="00C3A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8C9B"/>
              </a:solidFill>
              <a:latin typeface="PT Sans Caption" panose="020B0603020203020204" pitchFamily="34" charset="0"/>
              <a:ea typeface="+mn-ea"/>
              <a:cs typeface="+mn-cs"/>
            </a:rPr>
            <a:t>Управление вознаграждением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8C9B"/>
              </a:solidFill>
              <a:latin typeface="PT Sans Caption" panose="020B0603020203020204" pitchFamily="34" charset="0"/>
              <a:ea typeface="+mn-ea"/>
              <a:cs typeface="+mn-cs"/>
            </a:rPr>
            <a:t>Современные методы мотивации персонала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8C9B"/>
              </a:solidFill>
              <a:latin typeface="PT Sans Caption" panose="020B0603020203020204" pitchFamily="34" charset="0"/>
              <a:ea typeface="+mn-ea"/>
              <a:cs typeface="+mn-cs"/>
            </a:rPr>
            <a:t>Управление конфликтами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8C9B"/>
              </a:solidFill>
              <a:latin typeface="PT Sans Caption" panose="020B0603020203020204" pitchFamily="34" charset="0"/>
              <a:ea typeface="+mn-ea"/>
              <a:cs typeface="+mn-cs"/>
            </a:rPr>
            <a:t>Современные методы анализа данных в Управлении персоналом</a:t>
          </a:r>
        </a:p>
      </dsp:txBody>
      <dsp:txXfrm>
        <a:off x="4622857" y="44117"/>
        <a:ext cx="4116660" cy="1752757"/>
      </dsp:txXfrm>
    </dsp:sp>
    <dsp:sp modelId="{66286031-3472-4549-B30E-AA8F1915486C}">
      <dsp:nvSpPr>
        <dsp:cNvPr id="0" name=""/>
        <dsp:cNvSpPr/>
      </dsp:nvSpPr>
      <dsp:spPr>
        <a:xfrm>
          <a:off x="5094021" y="1601439"/>
          <a:ext cx="3174331" cy="603694"/>
        </a:xfrm>
        <a:prstGeom prst="rect">
          <a:avLst/>
        </a:prstGeom>
        <a:solidFill>
          <a:srgbClr val="00C3A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PT Sans Caption" panose="020B0603020203020204" pitchFamily="34" charset="0"/>
            </a:rPr>
            <a:t>Профильный</a:t>
          </a:r>
          <a:endParaRPr lang="ru-RU" sz="1800" kern="1200" dirty="0"/>
        </a:p>
      </dsp:txBody>
      <dsp:txXfrm>
        <a:off x="5094021" y="1601439"/>
        <a:ext cx="2235444" cy="603694"/>
      </dsp:txXfrm>
    </dsp:sp>
    <dsp:sp modelId="{7DFE67C5-0833-E64E-8996-78CF2A0AA90B}">
      <dsp:nvSpPr>
        <dsp:cNvPr id="0" name=""/>
        <dsp:cNvSpPr/>
      </dsp:nvSpPr>
      <dsp:spPr>
        <a:xfrm>
          <a:off x="7118487" y="1697330"/>
          <a:ext cx="658262" cy="65826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617B9-9D4B-624E-9414-722A94F25964}">
      <dsp:nvSpPr>
        <dsp:cNvPr id="0" name=""/>
        <dsp:cNvSpPr/>
      </dsp:nvSpPr>
      <dsp:spPr>
        <a:xfrm>
          <a:off x="308938" y="2681617"/>
          <a:ext cx="4259318" cy="1801509"/>
        </a:xfrm>
        <a:prstGeom prst="round2SameRect">
          <a:avLst>
            <a:gd name="adj1" fmla="val 8000"/>
            <a:gd name="adj2" fmla="val 0"/>
          </a:avLst>
        </a:prstGeom>
        <a:solidFill>
          <a:schemeClr val="bg1"/>
        </a:solidFill>
        <a:ln w="25400" cap="flat" cmpd="sng" algn="ctr">
          <a:solidFill>
            <a:srgbClr val="008C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8C9B"/>
              </a:solidFill>
              <a:latin typeface="PT Sans Caption" panose="020B0603020203020204" pitchFamily="34" charset="0"/>
            </a:rPr>
            <a:t>Научно-исследовательская работа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8C9B"/>
              </a:solidFill>
              <a:latin typeface="PT Sans Caption" panose="020B0603020203020204" pitchFamily="34" charset="0"/>
            </a:rPr>
            <a:t>Профессиональная практика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8C9B"/>
              </a:solidFill>
              <a:latin typeface="PT Sans Caption" panose="020B0603020203020204" pitchFamily="34" charset="0"/>
            </a:rPr>
            <a:t>Педагогическая практика</a:t>
          </a:r>
        </a:p>
      </dsp:txBody>
      <dsp:txXfrm>
        <a:off x="351150" y="2723829"/>
        <a:ext cx="4174894" cy="1759297"/>
      </dsp:txXfrm>
    </dsp:sp>
    <dsp:sp modelId="{59479345-4E7A-B24B-8E75-FA7E0A3A287D}">
      <dsp:nvSpPr>
        <dsp:cNvPr id="0" name=""/>
        <dsp:cNvSpPr/>
      </dsp:nvSpPr>
      <dsp:spPr>
        <a:xfrm>
          <a:off x="854205" y="4284342"/>
          <a:ext cx="3168783" cy="603694"/>
        </a:xfrm>
        <a:prstGeom prst="rect">
          <a:avLst/>
        </a:prstGeom>
        <a:solidFill>
          <a:srgbClr val="008C9B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PT Sans Caption" panose="020B0603020203020204" pitchFamily="34" charset="0"/>
            </a:rPr>
            <a:t>Проектно-исследовательский</a:t>
          </a:r>
          <a:endParaRPr lang="ru-RU" sz="1700" kern="1200" dirty="0"/>
        </a:p>
      </dsp:txBody>
      <dsp:txXfrm>
        <a:off x="854205" y="4284342"/>
        <a:ext cx="2231537" cy="603694"/>
      </dsp:txXfrm>
    </dsp:sp>
    <dsp:sp modelId="{4F7CDD79-3689-7B49-8B83-C3DFF7F157D7}">
      <dsp:nvSpPr>
        <dsp:cNvPr id="0" name=""/>
        <dsp:cNvSpPr/>
      </dsp:nvSpPr>
      <dsp:spPr>
        <a:xfrm>
          <a:off x="3295632" y="4382297"/>
          <a:ext cx="658262" cy="65826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393A0-44E2-BE48-AD21-A362B38C3734}">
      <dsp:nvSpPr>
        <dsp:cNvPr id="0" name=""/>
        <dsp:cNvSpPr/>
      </dsp:nvSpPr>
      <dsp:spPr>
        <a:xfrm>
          <a:off x="4731337" y="2681617"/>
          <a:ext cx="3996220" cy="180150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8C9B"/>
              </a:solidFill>
              <a:latin typeface="PT Sans Caption" panose="020B0603020203020204" pitchFamily="34" charset="0"/>
            </a:rPr>
            <a:t>Анализ трудовых показателей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8C9B"/>
              </a:solidFill>
              <a:latin typeface="PT Sans Caption" panose="020B0603020203020204" pitchFamily="34" charset="0"/>
            </a:rPr>
            <a:t>Кадровые риски и их оценка</a:t>
          </a:r>
        </a:p>
      </dsp:txBody>
      <dsp:txXfrm>
        <a:off x="4773549" y="2723829"/>
        <a:ext cx="3911796" cy="1759297"/>
      </dsp:txXfrm>
    </dsp:sp>
    <dsp:sp modelId="{994C6E5C-4E50-7B45-A3E9-CF1202EA75C0}">
      <dsp:nvSpPr>
        <dsp:cNvPr id="0" name=""/>
        <dsp:cNvSpPr/>
      </dsp:nvSpPr>
      <dsp:spPr>
        <a:xfrm>
          <a:off x="5144134" y="4284342"/>
          <a:ext cx="3170626" cy="603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PT Sans Caption" panose="020B0603020203020204" pitchFamily="34" charset="0"/>
            </a:rPr>
            <a:t>Факультативы</a:t>
          </a:r>
          <a:endParaRPr lang="ru-RU" sz="1700" kern="1200" dirty="0"/>
        </a:p>
      </dsp:txBody>
      <dsp:txXfrm>
        <a:off x="5144134" y="4284342"/>
        <a:ext cx="2232835" cy="603694"/>
      </dsp:txXfrm>
    </dsp:sp>
    <dsp:sp modelId="{65FFF01D-30DE-8347-8D97-82090FCE4CA3}">
      <dsp:nvSpPr>
        <dsp:cNvPr id="0" name=""/>
        <dsp:cNvSpPr/>
      </dsp:nvSpPr>
      <dsp:spPr>
        <a:xfrm>
          <a:off x="7166747" y="4380234"/>
          <a:ext cx="658262" cy="65826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Верхний колонтитул 1">
            <a:extLst>
              <a:ext uri="{FF2B5EF4-FFF2-40B4-BE49-F238E27FC236}">
                <a16:creationId xmlns:a16="http://schemas.microsoft.com/office/drawing/2014/main" id="{D99AF3CC-39B7-9F12-0267-DF937D0E7ED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 bwMode="auto"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4" tIns="44997" rIns="90004" bIns="44997" numCol="1" anchor="t" anchorCtr="0" compatLnSpc="1">
            <a:prstTxWarp prst="textNoShape">
              <a:avLst/>
            </a:prstTxWarp>
          </a:bodyPr>
          <a:lstStyle>
            <a:lvl1pPr eaLnBrk="1" hangingPunct="0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charset="0"/>
                <a:ea typeface="MS Gothic" pitchFamily="49" charset="-128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6083" name="Дата 2">
            <a:extLst>
              <a:ext uri="{FF2B5EF4-FFF2-40B4-BE49-F238E27FC236}">
                <a16:creationId xmlns:a16="http://schemas.microsoft.com/office/drawing/2014/main" id="{4AA505E9-5273-6746-B8CE-C9A2B374068F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 bwMode="auto"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4" tIns="44997" rIns="90004" bIns="44997" numCol="1" anchor="t" anchorCtr="0" compatLnSpc="1">
            <a:prstTxWarp prst="textNoShape">
              <a:avLst/>
            </a:prstTxWarp>
          </a:bodyPr>
          <a:lstStyle>
            <a:lvl1pPr algn="r" eaLnBrk="1" hangingPunct="0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charset="0"/>
                <a:ea typeface="MS Gothic" pitchFamily="49" charset="-128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6084" name="Нижний колонтитул 3">
            <a:extLst>
              <a:ext uri="{FF2B5EF4-FFF2-40B4-BE49-F238E27FC236}">
                <a16:creationId xmlns:a16="http://schemas.microsoft.com/office/drawing/2014/main" id="{8CE12CBE-D5A2-311D-59F2-C8E2DFD5E582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 bwMode="auto"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4" tIns="44997" rIns="90004" bIns="44997" numCol="1" anchor="b" anchorCtr="0" compatLnSpc="1">
            <a:prstTxWarp prst="textNoShape">
              <a:avLst/>
            </a:prstTxWarp>
          </a:bodyPr>
          <a:lstStyle>
            <a:lvl1pPr eaLnBrk="1" hangingPunct="0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charset="0"/>
                <a:ea typeface="MS Gothic" pitchFamily="49" charset="-128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6085" name="Номер слайда 4">
            <a:extLst>
              <a:ext uri="{FF2B5EF4-FFF2-40B4-BE49-F238E27FC236}">
                <a16:creationId xmlns:a16="http://schemas.microsoft.com/office/drawing/2014/main" id="{ED1CAE19-37B3-191F-E933-7D710BC6944A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4" tIns="44997" rIns="90004" bIns="44997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</a:lstStyle>
          <a:p>
            <a:fld id="{EAA3B1CB-692E-4E46-B79B-1D9703A8E0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EFC5A29-D5F7-3C97-039B-88B3337F098B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7559675" cy="10691813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lIns="0" tIns="0" rIns="0" bIns="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kern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Полилиния 2">
            <a:extLst>
              <a:ext uri="{FF2B5EF4-FFF2-40B4-BE49-F238E27FC236}">
                <a16:creationId xmlns:a16="http://schemas.microsoft.com/office/drawing/2014/main" id="{0226583A-B500-35C1-662E-CBA5EF042115}"/>
              </a:ext>
            </a:extLst>
          </p:cNvPr>
          <p:cNvSpPr/>
          <p:nvPr/>
        </p:nvSpPr>
        <p:spPr>
          <a:xfrm>
            <a:off x="0" y="0"/>
            <a:ext cx="7559675" cy="1069181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4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90004" tIns="46798" rIns="90004" bIns="46798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kern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9220" name="Образ слайда 3">
            <a:extLst>
              <a:ext uri="{FF2B5EF4-FFF2-40B4-BE49-F238E27FC236}">
                <a16:creationId xmlns:a16="http://schemas.microsoft.com/office/drawing/2014/main" id="{08762A2B-4FE3-056A-7E9F-73003219E9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221" name="Заметки 4">
            <a:extLst>
              <a:ext uri="{FF2B5EF4-FFF2-40B4-BE49-F238E27FC236}">
                <a16:creationId xmlns:a16="http://schemas.microsoft.com/office/drawing/2014/main" id="{6342BE9E-FA7E-FE3D-FB16-0FDD827AAC8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/>
          </a:p>
        </p:txBody>
      </p:sp>
      <p:sp>
        <p:nvSpPr>
          <p:cNvPr id="6" name="Верхний колонтитул 5">
            <a:extLst>
              <a:ext uri="{FF2B5EF4-FFF2-40B4-BE49-F238E27FC236}">
                <a16:creationId xmlns:a16="http://schemas.microsoft.com/office/drawing/2014/main" id="{60EBB97C-4F0C-07A0-9116-02C9CDDE2F2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CD84F14-80D8-97A5-B6B8-34071FD5ED9C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242E939-2F60-47E2-5DC6-D5AFD3CDC04C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46E087F-1444-BAD2-8D96-54C4D41FD12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3A150EEC-0755-474D-937B-778141355E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511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39775" rtl="0" eaLnBrk="0" fontAlgn="base" hangingPunct="0">
      <a:spcBef>
        <a:spcPts val="363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Char char="•"/>
      <a:tabLst>
        <a:tab pos="0" algn="l"/>
        <a:tab pos="363538" algn="l"/>
        <a:tab pos="727075" algn="l"/>
        <a:tab pos="1090613" algn="l"/>
        <a:tab pos="1454150" algn="l"/>
        <a:tab pos="1817688" algn="l"/>
        <a:tab pos="2182813" algn="l"/>
        <a:tab pos="2546350" algn="l"/>
        <a:tab pos="2909888" algn="l"/>
        <a:tab pos="3273425" algn="l"/>
        <a:tab pos="3636963" algn="l"/>
        <a:tab pos="4002088" algn="l"/>
        <a:tab pos="4365625" algn="l"/>
        <a:tab pos="4729163" algn="l"/>
        <a:tab pos="5092700" algn="l"/>
        <a:tab pos="5456238" algn="l"/>
        <a:tab pos="5821363" algn="l"/>
        <a:tab pos="6184900" algn="l"/>
        <a:tab pos="6548438" algn="l"/>
        <a:tab pos="6911975" algn="l"/>
        <a:tab pos="7277100" algn="l"/>
      </a:tabLst>
      <a:defRPr lang="ru-RU" sz="1000">
        <a:solidFill>
          <a:srgbClr val="000000"/>
        </a:solidFill>
        <a:latin typeface="Times New Roman" pitchFamily="18"/>
        <a:ea typeface="MS Gothic" pitchFamily="2"/>
        <a:cs typeface="Tahoma" pitchFamily="2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Gothic" pitchFamily="49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Gothic" pitchFamily="49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Gothic" pitchFamily="49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Gothic" pitchFamily="49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443" y="2129985"/>
            <a:ext cx="7773122" cy="14703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372313" y="3885532"/>
            <a:ext cx="6400800" cy="1752667"/>
          </a:xfrm>
        </p:spPr>
        <p:txBody>
          <a:bodyPr anchorCtr="1"/>
          <a:lstStyle>
            <a:lvl1pPr marL="0" indent="0" algn="ctr">
              <a:buNone/>
              <a:tabLst>
                <a:tab pos="277566" algn="l"/>
                <a:tab pos="363574" algn="l"/>
                <a:tab pos="727450" algn="l"/>
                <a:tab pos="1091318" algn="l"/>
                <a:tab pos="1455194" algn="l"/>
                <a:tab pos="1819070" algn="l"/>
                <a:tab pos="2182937" algn="l"/>
                <a:tab pos="2546814" algn="l"/>
                <a:tab pos="2910681" algn="l"/>
                <a:tab pos="3274548" algn="l"/>
                <a:tab pos="3638425" algn="l"/>
                <a:tab pos="4002008" algn="l"/>
                <a:tab pos="4365885" algn="l"/>
                <a:tab pos="4729752" algn="l"/>
                <a:tab pos="5093619" algn="l"/>
                <a:tab pos="5457495" algn="l"/>
                <a:tab pos="5821363" algn="l"/>
                <a:tab pos="6185239" algn="l"/>
                <a:tab pos="6549115" algn="l"/>
                <a:tab pos="6912982" algn="l"/>
                <a:tab pos="7276850" algn="l"/>
              </a:tabLst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ED8519-8237-B1E9-D7BD-459184563842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AA1B70-82AF-CD3E-99BC-76662DBDD9CB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E4D0A6-D439-E5A7-D5F5-E4C3C2C26333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74CCCB-DAEF-3A45-B5C6-2C974AEF7E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6851041"/>
      </p:ext>
    </p:extLst>
  </p:cSld>
  <p:clrMapOvr>
    <a:masterClrMapping/>
  </p:clrMapOvr>
  <p:transition spd="slow"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A7E40E-110A-E7CA-9D22-927645C0E648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05358B-64AF-C607-9619-7D7787CD574A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36698-68C4-6F5A-C229-DC318B8FBFEF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E54F13-5015-B44A-B177-7591DCEAEC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577661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5440" y="273625"/>
            <a:ext cx="2056321" cy="585708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6477" y="273625"/>
            <a:ext cx="6030714" cy="585708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8D8737-A0A9-E6B7-FB39-58F9BB16A023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F438EA-80B6-41DC-A13C-F83B9D28F7E5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49355-1302-C81C-1D9C-7211842B1549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E50547-4E60-7841-91A4-E097819495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959627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EEA52C-EE80-EE12-BD52-50EB0C52588E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78B976-B68B-9725-E470-EDCA303E16B5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5A3E1F-36D3-346C-B7A9-061F42CCB028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EBF79C-A72E-2049-A4CB-308DCFC888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5745815"/>
      </p:ext>
    </p:extLst>
  </p:cSld>
  <p:clrMapOvr>
    <a:masterClrMapping/>
  </p:clrMapOvr>
  <p:transition spd="slow"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878" y="4406859"/>
            <a:ext cx="7771677" cy="1362382"/>
          </a:xfrm>
        </p:spPr>
        <p:txBody>
          <a:bodyPr anchor="t" anchorCtr="0"/>
          <a:lstStyle>
            <a:lvl1pPr algn="l">
              <a:defRPr sz="32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878" y="2906219"/>
            <a:ext cx="7771677" cy="1500640"/>
          </a:xfrm>
        </p:spPr>
        <p:txBody>
          <a:bodyPr anchor="b"/>
          <a:lstStyle>
            <a:lvl1pPr marL="0" indent="0">
              <a:buNone/>
              <a:tabLst>
                <a:tab pos="277566" algn="l"/>
                <a:tab pos="363574" algn="l"/>
                <a:tab pos="727450" algn="l"/>
                <a:tab pos="1091318" algn="l"/>
                <a:tab pos="1455194" algn="l"/>
                <a:tab pos="1819070" algn="l"/>
                <a:tab pos="2182937" algn="l"/>
                <a:tab pos="2546814" algn="l"/>
                <a:tab pos="2910681" algn="l"/>
                <a:tab pos="3274548" algn="l"/>
                <a:tab pos="3638425" algn="l"/>
                <a:tab pos="4002008" algn="l"/>
                <a:tab pos="4365885" algn="l"/>
                <a:tab pos="4729752" algn="l"/>
                <a:tab pos="5093619" algn="l"/>
                <a:tab pos="5457495" algn="l"/>
                <a:tab pos="5821363" algn="l"/>
                <a:tab pos="6185239" algn="l"/>
                <a:tab pos="6549115" algn="l"/>
                <a:tab pos="6912982" algn="l"/>
                <a:tab pos="7276850" algn="l"/>
              </a:tabLst>
              <a:defRPr sz="16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818602-9FAB-229E-ECB7-BCC3B3CF76C4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A705BB-40C6-7DAE-E712-3B583FDB1A19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059C27-6B58-1F84-1E6C-3E71891D1287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1CB858-46E7-B645-A56E-41DEFDA0CA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917291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456477" y="1604333"/>
            <a:ext cx="4043522" cy="452639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4638239" y="1604333"/>
            <a:ext cx="4043522" cy="452639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D8117BB4-6D74-5E87-8AA2-B7FFFA611F6B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21EB8574-C2A7-F490-4B3A-6667F349036C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F540BF5-6C4C-B3DA-946C-90E51ECD1F2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603BB0-0F0D-B341-9123-FADCB57065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9008870"/>
      </p:ext>
    </p:extLst>
  </p:cSld>
  <p:clrMapOvr>
    <a:masterClrMapping/>
  </p:clrMapOvr>
  <p:transition spd="slow"/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913" y="275069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913" y="1535195"/>
            <a:ext cx="4039197" cy="639421"/>
          </a:xfrm>
        </p:spPr>
        <p:txBody>
          <a:bodyPr anchor="b"/>
          <a:lstStyle>
            <a:lvl1pPr marL="0" indent="0">
              <a:buNone/>
              <a:tabLst>
                <a:tab pos="277566" algn="l"/>
                <a:tab pos="363574" algn="l"/>
                <a:tab pos="727450" algn="l"/>
                <a:tab pos="1091318" algn="l"/>
                <a:tab pos="1455194" algn="l"/>
                <a:tab pos="1819070" algn="l"/>
                <a:tab pos="2182937" algn="l"/>
                <a:tab pos="2546814" algn="l"/>
                <a:tab pos="2910681" algn="l"/>
                <a:tab pos="3274548" algn="l"/>
                <a:tab pos="3638425" algn="l"/>
                <a:tab pos="4002008" algn="l"/>
                <a:tab pos="4365885" algn="l"/>
                <a:tab pos="4729752" algn="l"/>
                <a:tab pos="5093619" algn="l"/>
                <a:tab pos="5457495" algn="l"/>
                <a:tab pos="5821363" algn="l"/>
                <a:tab pos="6185239" algn="l"/>
                <a:tab pos="6549115" algn="l"/>
                <a:tab pos="6912982" algn="l"/>
                <a:tab pos="7276850" algn="l"/>
              </a:tabLst>
              <a:defRPr sz="19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457913" y="2174635"/>
            <a:ext cx="4039197" cy="395177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435" y="1535195"/>
            <a:ext cx="4042077" cy="639421"/>
          </a:xfrm>
        </p:spPr>
        <p:txBody>
          <a:bodyPr anchor="b"/>
          <a:lstStyle>
            <a:lvl1pPr marL="0" indent="0">
              <a:buNone/>
              <a:tabLst>
                <a:tab pos="277566" algn="l"/>
                <a:tab pos="363574" algn="l"/>
                <a:tab pos="727450" algn="l"/>
                <a:tab pos="1091318" algn="l"/>
                <a:tab pos="1455194" algn="l"/>
                <a:tab pos="1819070" algn="l"/>
                <a:tab pos="2182937" algn="l"/>
                <a:tab pos="2546814" algn="l"/>
                <a:tab pos="2910681" algn="l"/>
                <a:tab pos="3274548" algn="l"/>
                <a:tab pos="3638425" algn="l"/>
                <a:tab pos="4002008" algn="l"/>
                <a:tab pos="4365885" algn="l"/>
                <a:tab pos="4729752" algn="l"/>
                <a:tab pos="5093619" algn="l"/>
                <a:tab pos="5457495" algn="l"/>
                <a:tab pos="5821363" algn="l"/>
                <a:tab pos="6185239" algn="l"/>
                <a:tab pos="6549115" algn="l"/>
                <a:tab pos="6912982" algn="l"/>
                <a:tab pos="7276850" algn="l"/>
              </a:tabLst>
              <a:defRPr sz="19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4645435" y="2174635"/>
            <a:ext cx="4042077" cy="395177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C03D1718-54BB-394F-9B8F-B8BE04F9F4CE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9599CC72-6888-4A56-F0D0-55DD630038FD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80E7D923-33EA-E3A2-1253-1F86DBDAC416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E6F4F7-EFA5-7C4B-B75B-B95520A1CC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888010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9F7B990E-EC78-109A-35DF-9B770888A3ED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C0EB2457-136C-78E4-A239-25F6E94A7B5C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E2D52D02-3328-F3AB-E09D-0DFEBF29E6C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72504-BAA2-BA43-AD25-6F7A766C32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696699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6563462C-332B-FFE0-9B27-D487018A2D45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57FF61FD-7EFC-5587-81D6-3EF41E2CE65C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7E5630B5-B1D6-E363-A231-C164C76D8C71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99796-D9C9-FD4B-AD3B-4319866CF7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284754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922" y="273625"/>
            <a:ext cx="3008165" cy="1160766"/>
          </a:xfrm>
        </p:spPr>
        <p:txBody>
          <a:bodyPr anchor="b" anchorCtr="0"/>
          <a:lstStyle>
            <a:lvl1pPr algn="l">
              <a:defRPr sz="16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3575514" y="273625"/>
            <a:ext cx="5111998" cy="585278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922" y="1434391"/>
            <a:ext cx="3008165" cy="4692015"/>
          </a:xfrm>
        </p:spPr>
        <p:txBody>
          <a:bodyPr/>
          <a:lstStyle>
            <a:lvl1pPr marL="0" indent="0">
              <a:buNone/>
              <a:tabLst>
                <a:tab pos="277566" algn="l"/>
                <a:tab pos="363574" algn="l"/>
                <a:tab pos="727450" algn="l"/>
                <a:tab pos="1091318" algn="l"/>
                <a:tab pos="1455194" algn="l"/>
                <a:tab pos="1819070" algn="l"/>
                <a:tab pos="2182937" algn="l"/>
                <a:tab pos="2546814" algn="l"/>
                <a:tab pos="2910681" algn="l"/>
                <a:tab pos="3274548" algn="l"/>
                <a:tab pos="3638425" algn="l"/>
                <a:tab pos="4002008" algn="l"/>
                <a:tab pos="4365885" algn="l"/>
                <a:tab pos="4729752" algn="l"/>
                <a:tab pos="5093619" algn="l"/>
                <a:tab pos="5457495" algn="l"/>
                <a:tab pos="5821363" algn="l"/>
                <a:tab pos="6185239" algn="l"/>
                <a:tab pos="6549115" algn="l"/>
                <a:tab pos="6912982" algn="l"/>
                <a:tab pos="7276850" algn="l"/>
              </a:tabLst>
              <a:defRPr sz="11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5B74765-EF0F-FEB0-172B-E54FAAEA2DB9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135F863-62C0-B35F-9E23-1E34ECC104C4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E7C6C2A-CDC1-E005-218E-A5E943B46A71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402099-9B9F-D24D-9C4F-70B3DB7BE7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531673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800" y="4800023"/>
            <a:ext cx="5486400" cy="567421"/>
          </a:xfrm>
        </p:spPr>
        <p:txBody>
          <a:bodyPr anchor="b" anchorCtr="0"/>
          <a:lstStyle>
            <a:lvl1pPr algn="l">
              <a:defRPr sz="16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800" y="612062"/>
            <a:ext cx="5486400" cy="4115952"/>
          </a:xfrm>
        </p:spPr>
        <p:txBody>
          <a:bodyPr/>
          <a:lstStyle>
            <a:lvl1pPr marL="0" indent="0">
              <a:buNone/>
              <a:tabLst>
                <a:tab pos="277566" algn="l"/>
                <a:tab pos="363574" algn="l"/>
                <a:tab pos="727450" algn="l"/>
                <a:tab pos="1091318" algn="l"/>
                <a:tab pos="1455194" algn="l"/>
                <a:tab pos="1819070" algn="l"/>
                <a:tab pos="2182937" algn="l"/>
                <a:tab pos="2546814" algn="l"/>
                <a:tab pos="2910681" algn="l"/>
                <a:tab pos="3274548" algn="l"/>
                <a:tab pos="3638425" algn="l"/>
                <a:tab pos="4002008" algn="l"/>
                <a:tab pos="4365885" algn="l"/>
                <a:tab pos="4729752" algn="l"/>
                <a:tab pos="5093619" algn="l"/>
                <a:tab pos="5457495" algn="l"/>
                <a:tab pos="5821363" algn="l"/>
                <a:tab pos="6185239" algn="l"/>
                <a:tab pos="6549115" algn="l"/>
                <a:tab pos="6912982" algn="l"/>
                <a:tab pos="7276850" algn="l"/>
              </a:tabLst>
              <a:defRPr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800" y="5367445"/>
            <a:ext cx="5486400" cy="805046"/>
          </a:xfrm>
        </p:spPr>
        <p:txBody>
          <a:bodyPr/>
          <a:lstStyle>
            <a:lvl1pPr marL="0" indent="0">
              <a:buNone/>
              <a:tabLst>
                <a:tab pos="277566" algn="l"/>
                <a:tab pos="363574" algn="l"/>
                <a:tab pos="727450" algn="l"/>
                <a:tab pos="1091318" algn="l"/>
                <a:tab pos="1455194" algn="l"/>
                <a:tab pos="1819070" algn="l"/>
                <a:tab pos="2182937" algn="l"/>
                <a:tab pos="2546814" algn="l"/>
                <a:tab pos="2910681" algn="l"/>
                <a:tab pos="3274548" algn="l"/>
                <a:tab pos="3638425" algn="l"/>
                <a:tab pos="4002008" algn="l"/>
                <a:tab pos="4365885" algn="l"/>
                <a:tab pos="4729752" algn="l"/>
                <a:tab pos="5093619" algn="l"/>
                <a:tab pos="5457495" algn="l"/>
                <a:tab pos="5821363" algn="l"/>
                <a:tab pos="6185239" algn="l"/>
                <a:tab pos="6549115" algn="l"/>
                <a:tab pos="6912982" algn="l"/>
                <a:tab pos="7276850" algn="l"/>
              </a:tabLst>
              <a:defRPr sz="11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A668CB1-CA3A-8738-5503-9C8D4A50D56B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019A3C3-33E2-69F8-4C5C-0A0AB99DA89D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02EF57E-6E83-56EB-6DFD-F0AE2F269E6F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C906F0-4AD2-8845-912F-EBADF96AE2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08869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C60F0375-BF0A-5D2B-1BCE-1C366FFA7D8E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57200" y="273050"/>
            <a:ext cx="82248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endParaRPr lang="ru-RU" altLang="ru-RU"/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88EE0EEB-BBD7-8CDD-86DE-963533EB1B5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457200" y="1603375"/>
            <a:ext cx="8224838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274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C2986D-12C0-EF6F-C31B-05AE060E380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5613" y="6246813"/>
            <a:ext cx="2127250" cy="469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40572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363574" algn="l"/>
                <a:tab pos="727450" algn="l"/>
                <a:tab pos="1091318" algn="l"/>
                <a:tab pos="1455194" algn="l"/>
                <a:tab pos="1819070" algn="l"/>
                <a:tab pos="2182937" algn="l"/>
                <a:tab pos="2546814" algn="l"/>
                <a:tab pos="2910681" algn="l"/>
                <a:tab pos="3274548" algn="l"/>
                <a:tab pos="3638425" algn="l"/>
                <a:tab pos="4002301" algn="l"/>
                <a:tab pos="4366168" algn="l"/>
                <a:tab pos="4730044" algn="l"/>
                <a:tab pos="5093921" algn="l"/>
                <a:tab pos="5457788" algn="l"/>
                <a:tab pos="5821655" algn="l"/>
                <a:tab pos="6185531" algn="l"/>
                <a:tab pos="6549399" algn="l"/>
                <a:tab pos="6913275" algn="l"/>
                <a:tab pos="7277142" algn="l"/>
              </a:tabLst>
              <a:defRPr lang="ru-RU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D51BE-8255-701E-D98D-8DE631E7E38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7375" y="6246813"/>
            <a:ext cx="2895600" cy="469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740572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363574" algn="l"/>
                <a:tab pos="727450" algn="l"/>
                <a:tab pos="1091318" algn="l"/>
                <a:tab pos="1455194" algn="l"/>
                <a:tab pos="1819070" algn="l"/>
                <a:tab pos="2182937" algn="l"/>
                <a:tab pos="2546814" algn="l"/>
                <a:tab pos="2910681" algn="l"/>
                <a:tab pos="3274548" algn="l"/>
                <a:tab pos="3638425" algn="l"/>
                <a:tab pos="4002301" algn="l"/>
                <a:tab pos="4366168" algn="l"/>
                <a:tab pos="4730044" algn="l"/>
                <a:tab pos="5093921" algn="l"/>
                <a:tab pos="5457788" algn="l"/>
                <a:tab pos="5821655" algn="l"/>
                <a:tab pos="6185531" algn="l"/>
                <a:tab pos="6549399" algn="l"/>
                <a:tab pos="6913275" algn="l"/>
                <a:tab pos="7277142" algn="l"/>
              </a:tabLst>
              <a:defRPr lang="ru-RU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690134-03DB-E483-A641-2F58C754998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6375" y="6246813"/>
            <a:ext cx="2127250" cy="469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739775" hangingPunct="0">
              <a:lnSpc>
                <a:spcPct val="95000"/>
              </a:lnSpc>
              <a:tabLst>
                <a:tab pos="0" algn="l"/>
                <a:tab pos="363538" algn="l"/>
                <a:tab pos="727075" algn="l"/>
                <a:tab pos="1090613" algn="l"/>
                <a:tab pos="1454150" algn="l"/>
                <a:tab pos="1817688" algn="l"/>
                <a:tab pos="2182813" algn="l"/>
                <a:tab pos="2546350" algn="l"/>
                <a:tab pos="2909888" algn="l"/>
                <a:tab pos="3273425" algn="l"/>
                <a:tab pos="3636963" algn="l"/>
                <a:tab pos="4002088" algn="l"/>
                <a:tab pos="4365625" algn="l"/>
                <a:tab pos="4729163" algn="l"/>
                <a:tab pos="5092700" algn="l"/>
                <a:tab pos="5456238" algn="l"/>
                <a:tab pos="5821363" algn="l"/>
                <a:tab pos="6184900" algn="l"/>
                <a:tab pos="6548438" algn="l"/>
                <a:tab pos="6911975" algn="l"/>
                <a:tab pos="727710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90FEF8DD-92D4-9D47-B932-9D1A33340C6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739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tabLst>
          <a:tab pos="0" algn="l"/>
          <a:tab pos="363538" algn="l"/>
          <a:tab pos="727075" algn="l"/>
          <a:tab pos="1090613" algn="l"/>
          <a:tab pos="1454150" algn="l"/>
          <a:tab pos="1817688" algn="l"/>
          <a:tab pos="2182813" algn="l"/>
          <a:tab pos="2546350" algn="l"/>
          <a:tab pos="2909888" algn="l"/>
          <a:tab pos="3273425" algn="l"/>
          <a:tab pos="3636963" algn="l"/>
          <a:tab pos="4002088" algn="l"/>
          <a:tab pos="4365625" algn="l"/>
          <a:tab pos="4729163" algn="l"/>
          <a:tab pos="5092700" algn="l"/>
          <a:tab pos="5456238" algn="l"/>
          <a:tab pos="5821363" algn="l"/>
          <a:tab pos="6184900" algn="l"/>
          <a:tab pos="6548438" algn="l"/>
          <a:tab pos="6911975" algn="l"/>
          <a:tab pos="7277100" algn="l"/>
        </a:tabLst>
        <a:defRPr lang="ru-RU" sz="3600">
          <a:solidFill>
            <a:srgbClr val="000000"/>
          </a:solidFill>
          <a:latin typeface="Arial" pitchFamily="18"/>
          <a:ea typeface="MS Gothic" pitchFamily="2"/>
        </a:defRPr>
      </a:lvl1pPr>
      <a:lvl2pPr algn="ctr" defTabSz="739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tabLst>
          <a:tab pos="0" algn="l"/>
          <a:tab pos="363538" algn="l"/>
          <a:tab pos="727075" algn="l"/>
          <a:tab pos="1090613" algn="l"/>
          <a:tab pos="1454150" algn="l"/>
          <a:tab pos="1817688" algn="l"/>
          <a:tab pos="2182813" algn="l"/>
          <a:tab pos="2546350" algn="l"/>
          <a:tab pos="2909888" algn="l"/>
          <a:tab pos="3273425" algn="l"/>
          <a:tab pos="3636963" algn="l"/>
          <a:tab pos="4002088" algn="l"/>
          <a:tab pos="4365625" algn="l"/>
          <a:tab pos="4729163" algn="l"/>
          <a:tab pos="5092700" algn="l"/>
          <a:tab pos="5456238" algn="l"/>
          <a:tab pos="5821363" algn="l"/>
          <a:tab pos="6184900" algn="l"/>
          <a:tab pos="6548438" algn="l"/>
          <a:tab pos="6911975" algn="l"/>
          <a:tab pos="7277100" algn="l"/>
        </a:tabLst>
        <a:defRPr sz="3600">
          <a:solidFill>
            <a:srgbClr val="000000"/>
          </a:solidFill>
          <a:latin typeface="Arial" charset="0"/>
          <a:ea typeface="MS Gothic" pitchFamily="49" charset="-128"/>
        </a:defRPr>
      </a:lvl2pPr>
      <a:lvl3pPr algn="ctr" defTabSz="739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tabLst>
          <a:tab pos="0" algn="l"/>
          <a:tab pos="363538" algn="l"/>
          <a:tab pos="727075" algn="l"/>
          <a:tab pos="1090613" algn="l"/>
          <a:tab pos="1454150" algn="l"/>
          <a:tab pos="1817688" algn="l"/>
          <a:tab pos="2182813" algn="l"/>
          <a:tab pos="2546350" algn="l"/>
          <a:tab pos="2909888" algn="l"/>
          <a:tab pos="3273425" algn="l"/>
          <a:tab pos="3636963" algn="l"/>
          <a:tab pos="4002088" algn="l"/>
          <a:tab pos="4365625" algn="l"/>
          <a:tab pos="4729163" algn="l"/>
          <a:tab pos="5092700" algn="l"/>
          <a:tab pos="5456238" algn="l"/>
          <a:tab pos="5821363" algn="l"/>
          <a:tab pos="6184900" algn="l"/>
          <a:tab pos="6548438" algn="l"/>
          <a:tab pos="6911975" algn="l"/>
          <a:tab pos="7277100" algn="l"/>
        </a:tabLst>
        <a:defRPr sz="3600">
          <a:solidFill>
            <a:srgbClr val="000000"/>
          </a:solidFill>
          <a:latin typeface="Arial" charset="0"/>
          <a:ea typeface="MS Gothic" pitchFamily="49" charset="-128"/>
        </a:defRPr>
      </a:lvl3pPr>
      <a:lvl4pPr algn="ctr" defTabSz="739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tabLst>
          <a:tab pos="0" algn="l"/>
          <a:tab pos="363538" algn="l"/>
          <a:tab pos="727075" algn="l"/>
          <a:tab pos="1090613" algn="l"/>
          <a:tab pos="1454150" algn="l"/>
          <a:tab pos="1817688" algn="l"/>
          <a:tab pos="2182813" algn="l"/>
          <a:tab pos="2546350" algn="l"/>
          <a:tab pos="2909888" algn="l"/>
          <a:tab pos="3273425" algn="l"/>
          <a:tab pos="3636963" algn="l"/>
          <a:tab pos="4002088" algn="l"/>
          <a:tab pos="4365625" algn="l"/>
          <a:tab pos="4729163" algn="l"/>
          <a:tab pos="5092700" algn="l"/>
          <a:tab pos="5456238" algn="l"/>
          <a:tab pos="5821363" algn="l"/>
          <a:tab pos="6184900" algn="l"/>
          <a:tab pos="6548438" algn="l"/>
          <a:tab pos="6911975" algn="l"/>
          <a:tab pos="7277100" algn="l"/>
        </a:tabLst>
        <a:defRPr sz="3600">
          <a:solidFill>
            <a:srgbClr val="000000"/>
          </a:solidFill>
          <a:latin typeface="Arial" charset="0"/>
          <a:ea typeface="MS Gothic" pitchFamily="49" charset="-128"/>
        </a:defRPr>
      </a:lvl4pPr>
      <a:lvl5pPr algn="ctr" defTabSz="739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tabLst>
          <a:tab pos="0" algn="l"/>
          <a:tab pos="363538" algn="l"/>
          <a:tab pos="727075" algn="l"/>
          <a:tab pos="1090613" algn="l"/>
          <a:tab pos="1454150" algn="l"/>
          <a:tab pos="1817688" algn="l"/>
          <a:tab pos="2182813" algn="l"/>
          <a:tab pos="2546350" algn="l"/>
          <a:tab pos="2909888" algn="l"/>
          <a:tab pos="3273425" algn="l"/>
          <a:tab pos="3636963" algn="l"/>
          <a:tab pos="4002088" algn="l"/>
          <a:tab pos="4365625" algn="l"/>
          <a:tab pos="4729163" algn="l"/>
          <a:tab pos="5092700" algn="l"/>
          <a:tab pos="5456238" algn="l"/>
          <a:tab pos="5821363" algn="l"/>
          <a:tab pos="6184900" algn="l"/>
          <a:tab pos="6548438" algn="l"/>
          <a:tab pos="6911975" algn="l"/>
          <a:tab pos="7277100" algn="l"/>
        </a:tabLst>
        <a:defRPr sz="3600">
          <a:solidFill>
            <a:srgbClr val="000000"/>
          </a:solidFill>
          <a:latin typeface="Arial" charset="0"/>
          <a:ea typeface="MS Gothic" pitchFamily="49" charset="-128"/>
        </a:defRPr>
      </a:lvl5pPr>
      <a:lvl6pPr marL="457200" algn="ctr" defTabSz="7397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tabLst>
          <a:tab pos="0" algn="l"/>
          <a:tab pos="363538" algn="l"/>
          <a:tab pos="727075" algn="l"/>
          <a:tab pos="1090613" algn="l"/>
          <a:tab pos="1454150" algn="l"/>
          <a:tab pos="1817688" algn="l"/>
          <a:tab pos="2182813" algn="l"/>
          <a:tab pos="2546350" algn="l"/>
          <a:tab pos="2909888" algn="l"/>
          <a:tab pos="3273425" algn="l"/>
          <a:tab pos="3636963" algn="l"/>
          <a:tab pos="4002088" algn="l"/>
          <a:tab pos="4365625" algn="l"/>
          <a:tab pos="4729163" algn="l"/>
          <a:tab pos="5092700" algn="l"/>
          <a:tab pos="5456238" algn="l"/>
          <a:tab pos="5821363" algn="l"/>
          <a:tab pos="6184900" algn="l"/>
          <a:tab pos="6548438" algn="l"/>
          <a:tab pos="6911975" algn="l"/>
          <a:tab pos="7277100" algn="l"/>
        </a:tabLst>
        <a:defRPr sz="3600">
          <a:solidFill>
            <a:srgbClr val="000000"/>
          </a:solidFill>
          <a:latin typeface="Arial" charset="0"/>
          <a:ea typeface="MS Gothic" pitchFamily="49" charset="-128"/>
        </a:defRPr>
      </a:lvl6pPr>
      <a:lvl7pPr marL="914400" algn="ctr" defTabSz="7397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tabLst>
          <a:tab pos="0" algn="l"/>
          <a:tab pos="363538" algn="l"/>
          <a:tab pos="727075" algn="l"/>
          <a:tab pos="1090613" algn="l"/>
          <a:tab pos="1454150" algn="l"/>
          <a:tab pos="1817688" algn="l"/>
          <a:tab pos="2182813" algn="l"/>
          <a:tab pos="2546350" algn="l"/>
          <a:tab pos="2909888" algn="l"/>
          <a:tab pos="3273425" algn="l"/>
          <a:tab pos="3636963" algn="l"/>
          <a:tab pos="4002088" algn="l"/>
          <a:tab pos="4365625" algn="l"/>
          <a:tab pos="4729163" algn="l"/>
          <a:tab pos="5092700" algn="l"/>
          <a:tab pos="5456238" algn="l"/>
          <a:tab pos="5821363" algn="l"/>
          <a:tab pos="6184900" algn="l"/>
          <a:tab pos="6548438" algn="l"/>
          <a:tab pos="6911975" algn="l"/>
          <a:tab pos="7277100" algn="l"/>
        </a:tabLst>
        <a:defRPr sz="3600">
          <a:solidFill>
            <a:srgbClr val="000000"/>
          </a:solidFill>
          <a:latin typeface="Arial" charset="0"/>
          <a:ea typeface="MS Gothic" pitchFamily="49" charset="-128"/>
        </a:defRPr>
      </a:lvl7pPr>
      <a:lvl8pPr marL="1371600" algn="ctr" defTabSz="7397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tabLst>
          <a:tab pos="0" algn="l"/>
          <a:tab pos="363538" algn="l"/>
          <a:tab pos="727075" algn="l"/>
          <a:tab pos="1090613" algn="l"/>
          <a:tab pos="1454150" algn="l"/>
          <a:tab pos="1817688" algn="l"/>
          <a:tab pos="2182813" algn="l"/>
          <a:tab pos="2546350" algn="l"/>
          <a:tab pos="2909888" algn="l"/>
          <a:tab pos="3273425" algn="l"/>
          <a:tab pos="3636963" algn="l"/>
          <a:tab pos="4002088" algn="l"/>
          <a:tab pos="4365625" algn="l"/>
          <a:tab pos="4729163" algn="l"/>
          <a:tab pos="5092700" algn="l"/>
          <a:tab pos="5456238" algn="l"/>
          <a:tab pos="5821363" algn="l"/>
          <a:tab pos="6184900" algn="l"/>
          <a:tab pos="6548438" algn="l"/>
          <a:tab pos="6911975" algn="l"/>
          <a:tab pos="7277100" algn="l"/>
        </a:tabLst>
        <a:defRPr sz="3600">
          <a:solidFill>
            <a:srgbClr val="000000"/>
          </a:solidFill>
          <a:latin typeface="Arial" charset="0"/>
          <a:ea typeface="MS Gothic" pitchFamily="49" charset="-128"/>
        </a:defRPr>
      </a:lvl8pPr>
      <a:lvl9pPr marL="1828800" algn="ctr" defTabSz="7397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tabLst>
          <a:tab pos="0" algn="l"/>
          <a:tab pos="363538" algn="l"/>
          <a:tab pos="727075" algn="l"/>
          <a:tab pos="1090613" algn="l"/>
          <a:tab pos="1454150" algn="l"/>
          <a:tab pos="1817688" algn="l"/>
          <a:tab pos="2182813" algn="l"/>
          <a:tab pos="2546350" algn="l"/>
          <a:tab pos="2909888" algn="l"/>
          <a:tab pos="3273425" algn="l"/>
          <a:tab pos="3636963" algn="l"/>
          <a:tab pos="4002088" algn="l"/>
          <a:tab pos="4365625" algn="l"/>
          <a:tab pos="4729163" algn="l"/>
          <a:tab pos="5092700" algn="l"/>
          <a:tab pos="5456238" algn="l"/>
          <a:tab pos="5821363" algn="l"/>
          <a:tab pos="6184900" algn="l"/>
          <a:tab pos="6548438" algn="l"/>
          <a:tab pos="6911975" algn="l"/>
          <a:tab pos="7277100" algn="l"/>
        </a:tabLst>
        <a:defRPr sz="3600">
          <a:solidFill>
            <a:srgbClr val="000000"/>
          </a:solidFill>
          <a:latin typeface="Arial" charset="0"/>
          <a:ea typeface="MS Gothic" pitchFamily="49" charset="-128"/>
        </a:defRPr>
      </a:lvl9pPr>
    </p:titleStyle>
    <p:bodyStyle>
      <a:lvl1pPr marL="276225" indent="-276225" algn="l" defTabSz="739775" rtl="0" eaLnBrk="0" fontAlgn="base" hangingPunct="0">
        <a:lnSpc>
          <a:spcPct val="93000"/>
        </a:lnSpc>
        <a:spcBef>
          <a:spcPct val="0"/>
        </a:spcBef>
        <a:spcAft>
          <a:spcPts val="115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tabLst>
          <a:tab pos="276225" algn="l"/>
          <a:tab pos="363538" algn="l"/>
          <a:tab pos="727075" algn="l"/>
          <a:tab pos="1090613" algn="l"/>
          <a:tab pos="1454150" algn="l"/>
          <a:tab pos="1817688" algn="l"/>
          <a:tab pos="2182813" algn="l"/>
          <a:tab pos="2546350" algn="l"/>
          <a:tab pos="2909888" algn="l"/>
          <a:tab pos="3273425" algn="l"/>
          <a:tab pos="3636963" algn="l"/>
          <a:tab pos="4000500" algn="l"/>
          <a:tab pos="4365625" algn="l"/>
          <a:tab pos="4729163" algn="l"/>
          <a:tab pos="5092700" algn="l"/>
          <a:tab pos="5456238" algn="l"/>
          <a:tab pos="5819775" algn="l"/>
          <a:tab pos="6184900" algn="l"/>
          <a:tab pos="6548438" algn="l"/>
          <a:tab pos="6911975" algn="l"/>
          <a:tab pos="7275513" algn="l"/>
        </a:tabLst>
        <a:defRPr lang="ru-RU" sz="2600">
          <a:solidFill>
            <a:srgbClr val="000000"/>
          </a:solidFill>
          <a:latin typeface="Arial" pitchFamily="18"/>
          <a:ea typeface="MS Gothic" pitchFamily="2"/>
          <a:cs typeface="MS Gothic" pitchFamily="2"/>
        </a:defRPr>
      </a:lvl1pPr>
      <a:lvl2pPr marL="600075" lvl="1" indent="-230188" algn="l" defTabSz="739775" rtl="0" eaLnBrk="0" fontAlgn="base" hangingPunct="0">
        <a:lnSpc>
          <a:spcPct val="93000"/>
        </a:lnSpc>
        <a:spcBef>
          <a:spcPct val="0"/>
        </a:spcBef>
        <a:spcAft>
          <a:spcPts val="92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tabLst>
          <a:tab pos="600075" algn="l"/>
          <a:tab pos="727075" algn="l"/>
          <a:tab pos="1090613" algn="l"/>
          <a:tab pos="1454150" algn="l"/>
          <a:tab pos="1817688" algn="l"/>
          <a:tab pos="2181225" algn="l"/>
          <a:tab pos="2546350" algn="l"/>
          <a:tab pos="2909888" algn="l"/>
          <a:tab pos="3273425" algn="l"/>
          <a:tab pos="3636963" algn="l"/>
          <a:tab pos="4000500" algn="l"/>
          <a:tab pos="4365625" algn="l"/>
          <a:tab pos="4729163" algn="l"/>
          <a:tab pos="5092700" algn="l"/>
          <a:tab pos="5456238" algn="l"/>
          <a:tab pos="5819775" algn="l"/>
          <a:tab pos="6184900" algn="l"/>
          <a:tab pos="6548438" algn="l"/>
          <a:tab pos="6911975" algn="l"/>
          <a:tab pos="7275513" algn="l"/>
          <a:tab pos="7640638" algn="l"/>
        </a:tabLst>
        <a:defRPr lang="ru-RU" sz="2300">
          <a:solidFill>
            <a:srgbClr val="000000"/>
          </a:solidFill>
          <a:latin typeface="Arial" pitchFamily="18"/>
          <a:ea typeface="MS Gothic" pitchFamily="2"/>
          <a:cs typeface="MS Gothic" pitchFamily="2"/>
        </a:defRPr>
      </a:lvl2pPr>
      <a:lvl3pPr marL="925513" lvl="2" indent="-184150" algn="l" defTabSz="739775" rtl="0" eaLnBrk="0" fontAlgn="base" hangingPunct="0">
        <a:lnSpc>
          <a:spcPct val="93000"/>
        </a:lnSpc>
        <a:spcBef>
          <a:spcPct val="0"/>
        </a:spcBef>
        <a:spcAft>
          <a:spcPts val="688"/>
        </a:spcAft>
        <a:buClr>
          <a:srgbClr val="000000"/>
        </a:buClr>
        <a:buSzPct val="100000"/>
        <a:buFont typeface="Times New Roman" panose="02020603050405020304" pitchFamily="18" charset="0"/>
        <a:buChar char="•"/>
        <a:tabLst>
          <a:tab pos="925513" algn="l"/>
          <a:tab pos="1090613" algn="l"/>
          <a:tab pos="1454150" algn="l"/>
          <a:tab pos="1817688" algn="l"/>
          <a:tab pos="2182813" algn="l"/>
          <a:tab pos="2546350" algn="l"/>
          <a:tab pos="2909888" algn="l"/>
          <a:tab pos="3273425" algn="l"/>
          <a:tab pos="3636963" algn="l"/>
          <a:tab pos="4002088" algn="l"/>
          <a:tab pos="4365625" algn="l"/>
          <a:tab pos="4729163" algn="l"/>
          <a:tab pos="5092700" algn="l"/>
          <a:tab pos="5456238" algn="l"/>
          <a:tab pos="5821363" algn="l"/>
          <a:tab pos="6184900" algn="l"/>
          <a:tab pos="6548438" algn="l"/>
          <a:tab pos="6911975" algn="l"/>
          <a:tab pos="7277100" algn="l"/>
          <a:tab pos="7640638" algn="l"/>
          <a:tab pos="8004175" algn="l"/>
        </a:tabLst>
        <a:defRPr lang="ru-RU" sz="1900">
          <a:solidFill>
            <a:srgbClr val="000000"/>
          </a:solidFill>
          <a:latin typeface="Arial" pitchFamily="18"/>
          <a:ea typeface="MS Gothic" pitchFamily="2"/>
          <a:cs typeface="MS Gothic" pitchFamily="2"/>
        </a:defRPr>
      </a:lvl3pPr>
      <a:lvl4pPr marL="1295400" lvl="3" indent="-184150" algn="l" defTabSz="739775" rtl="0" eaLnBrk="0" fontAlgn="base" hangingPunct="0">
        <a:lnSpc>
          <a:spcPct val="93000"/>
        </a:lnSpc>
        <a:spcBef>
          <a:spcPct val="0"/>
        </a:spcBef>
        <a:spcAft>
          <a:spcPts val="463"/>
        </a:spcAft>
        <a:buClr>
          <a:srgbClr val="000000"/>
        </a:buClr>
        <a:buSzPct val="100000"/>
        <a:buFont typeface="Times New Roman" panose="02020603050405020304" pitchFamily="18" charset="0"/>
        <a:buChar char="–"/>
        <a:tabLst>
          <a:tab pos="1295400" algn="l"/>
          <a:tab pos="1454150" algn="l"/>
          <a:tab pos="1817688" algn="l"/>
          <a:tab pos="2182813" algn="l"/>
          <a:tab pos="2546350" algn="l"/>
          <a:tab pos="2909888" algn="l"/>
          <a:tab pos="3273425" algn="l"/>
          <a:tab pos="3636963" algn="l"/>
          <a:tab pos="4002088" algn="l"/>
          <a:tab pos="4365625" algn="l"/>
          <a:tab pos="4729163" algn="l"/>
          <a:tab pos="5092700" algn="l"/>
          <a:tab pos="5456238" algn="l"/>
          <a:tab pos="5821363" algn="l"/>
          <a:tab pos="6184900" algn="l"/>
          <a:tab pos="6548438" algn="l"/>
          <a:tab pos="6911975" algn="l"/>
          <a:tab pos="7277100" algn="l"/>
          <a:tab pos="7640638" algn="l"/>
          <a:tab pos="8004175" algn="l"/>
          <a:tab pos="8367713" algn="l"/>
        </a:tabLst>
        <a:defRPr lang="ru-RU" sz="1600">
          <a:solidFill>
            <a:srgbClr val="000000"/>
          </a:solidFill>
          <a:latin typeface="Arial" pitchFamily="18"/>
          <a:ea typeface="MS Gothic" pitchFamily="2"/>
          <a:cs typeface="MS Gothic" pitchFamily="2"/>
        </a:defRPr>
      </a:lvl4pPr>
      <a:lvl5pPr marL="1665288" lvl="4" indent="-184150" algn="l" defTabSz="739775" rtl="0" eaLnBrk="0" fontAlgn="base" hangingPunct="0">
        <a:lnSpc>
          <a:spcPct val="93000"/>
        </a:lnSpc>
        <a:spcBef>
          <a:spcPct val="0"/>
        </a:spcBef>
        <a:spcAft>
          <a:spcPts val="225"/>
        </a:spcAft>
        <a:buClr>
          <a:srgbClr val="000000"/>
        </a:buClr>
        <a:buSzPct val="100000"/>
        <a:buFont typeface="Times New Roman" panose="02020603050405020304" pitchFamily="18" charset="0"/>
        <a:buChar char="»"/>
        <a:tabLst>
          <a:tab pos="1665288" algn="l"/>
          <a:tab pos="1817688" algn="l"/>
          <a:tab pos="2182813" algn="l"/>
          <a:tab pos="2546350" algn="l"/>
          <a:tab pos="2909888" algn="l"/>
          <a:tab pos="3273425" algn="l"/>
          <a:tab pos="3636963" algn="l"/>
          <a:tab pos="4002088" algn="l"/>
          <a:tab pos="4365625" algn="l"/>
          <a:tab pos="4729163" algn="l"/>
          <a:tab pos="5092700" algn="l"/>
          <a:tab pos="5456238" algn="l"/>
          <a:tab pos="5821363" algn="l"/>
          <a:tab pos="6184900" algn="l"/>
          <a:tab pos="6548438" algn="l"/>
          <a:tab pos="6911975" algn="l"/>
          <a:tab pos="7277100" algn="l"/>
          <a:tab pos="7640638" algn="l"/>
          <a:tab pos="8004175" algn="l"/>
          <a:tab pos="8367713" algn="l"/>
          <a:tab pos="8731250" algn="l"/>
        </a:tabLst>
        <a:defRPr lang="ru-RU" sz="1600">
          <a:solidFill>
            <a:srgbClr val="000000"/>
          </a:solidFill>
          <a:latin typeface="Arial" pitchFamily="18"/>
          <a:ea typeface="MS Gothic" pitchFamily="2"/>
          <a:cs typeface="MS Gothic" pitchFamily="2"/>
        </a:defRPr>
      </a:lvl5pPr>
      <a:lvl6pPr marL="2122488" indent="-184150" algn="l" defTabSz="739775" rtl="0" eaLnBrk="1" fontAlgn="base" hangingPunct="1">
        <a:lnSpc>
          <a:spcPct val="93000"/>
        </a:lnSpc>
        <a:spcBef>
          <a:spcPct val="0"/>
        </a:spcBef>
        <a:spcAft>
          <a:spcPts val="225"/>
        </a:spcAft>
        <a:buClr>
          <a:srgbClr val="000000"/>
        </a:buClr>
        <a:buSzPct val="100000"/>
        <a:buFont typeface="Times New Roman" pitchFamily="18" charset="0"/>
        <a:buChar char="»"/>
        <a:tabLst>
          <a:tab pos="1665288" algn="l"/>
          <a:tab pos="1817688" algn="l"/>
          <a:tab pos="2182813" algn="l"/>
          <a:tab pos="2546350" algn="l"/>
          <a:tab pos="2909888" algn="l"/>
          <a:tab pos="3273425" algn="l"/>
          <a:tab pos="3636963" algn="l"/>
          <a:tab pos="4002088" algn="l"/>
          <a:tab pos="4365625" algn="l"/>
          <a:tab pos="4729163" algn="l"/>
          <a:tab pos="5092700" algn="l"/>
          <a:tab pos="5456238" algn="l"/>
          <a:tab pos="5821363" algn="l"/>
          <a:tab pos="6184900" algn="l"/>
          <a:tab pos="6548438" algn="l"/>
          <a:tab pos="6911975" algn="l"/>
          <a:tab pos="7277100" algn="l"/>
          <a:tab pos="7640638" algn="l"/>
          <a:tab pos="8004175" algn="l"/>
          <a:tab pos="8367713" algn="l"/>
          <a:tab pos="8731250" algn="l"/>
        </a:tabLst>
        <a:defRPr lang="ru-RU" sz="1600">
          <a:solidFill>
            <a:srgbClr val="000000"/>
          </a:solidFill>
          <a:latin typeface="Arial" pitchFamily="18"/>
          <a:ea typeface="MS Gothic" pitchFamily="2"/>
          <a:cs typeface="MS Gothic" pitchFamily="2"/>
        </a:defRPr>
      </a:lvl6pPr>
      <a:lvl7pPr marL="2579688" indent="-184150" algn="l" defTabSz="739775" rtl="0" eaLnBrk="1" fontAlgn="base" hangingPunct="1">
        <a:lnSpc>
          <a:spcPct val="93000"/>
        </a:lnSpc>
        <a:spcBef>
          <a:spcPct val="0"/>
        </a:spcBef>
        <a:spcAft>
          <a:spcPts val="225"/>
        </a:spcAft>
        <a:buClr>
          <a:srgbClr val="000000"/>
        </a:buClr>
        <a:buSzPct val="100000"/>
        <a:buFont typeface="Times New Roman" pitchFamily="18" charset="0"/>
        <a:buChar char="»"/>
        <a:tabLst>
          <a:tab pos="1665288" algn="l"/>
          <a:tab pos="1817688" algn="l"/>
          <a:tab pos="2182813" algn="l"/>
          <a:tab pos="2546350" algn="l"/>
          <a:tab pos="2909888" algn="l"/>
          <a:tab pos="3273425" algn="l"/>
          <a:tab pos="3636963" algn="l"/>
          <a:tab pos="4002088" algn="l"/>
          <a:tab pos="4365625" algn="l"/>
          <a:tab pos="4729163" algn="l"/>
          <a:tab pos="5092700" algn="l"/>
          <a:tab pos="5456238" algn="l"/>
          <a:tab pos="5821363" algn="l"/>
          <a:tab pos="6184900" algn="l"/>
          <a:tab pos="6548438" algn="l"/>
          <a:tab pos="6911975" algn="l"/>
          <a:tab pos="7277100" algn="l"/>
          <a:tab pos="7640638" algn="l"/>
          <a:tab pos="8004175" algn="l"/>
          <a:tab pos="8367713" algn="l"/>
          <a:tab pos="8731250" algn="l"/>
        </a:tabLst>
        <a:defRPr lang="ru-RU" sz="1600">
          <a:solidFill>
            <a:srgbClr val="000000"/>
          </a:solidFill>
          <a:latin typeface="Arial" pitchFamily="18"/>
          <a:ea typeface="MS Gothic" pitchFamily="2"/>
          <a:cs typeface="MS Gothic" pitchFamily="2"/>
        </a:defRPr>
      </a:lvl7pPr>
      <a:lvl8pPr marL="3036888" indent="-184150" algn="l" defTabSz="739775" rtl="0" eaLnBrk="1" fontAlgn="base" hangingPunct="1">
        <a:lnSpc>
          <a:spcPct val="93000"/>
        </a:lnSpc>
        <a:spcBef>
          <a:spcPct val="0"/>
        </a:spcBef>
        <a:spcAft>
          <a:spcPts val="225"/>
        </a:spcAft>
        <a:buClr>
          <a:srgbClr val="000000"/>
        </a:buClr>
        <a:buSzPct val="100000"/>
        <a:buFont typeface="Times New Roman" pitchFamily="18" charset="0"/>
        <a:buChar char="»"/>
        <a:tabLst>
          <a:tab pos="1665288" algn="l"/>
          <a:tab pos="1817688" algn="l"/>
          <a:tab pos="2182813" algn="l"/>
          <a:tab pos="2546350" algn="l"/>
          <a:tab pos="2909888" algn="l"/>
          <a:tab pos="3273425" algn="l"/>
          <a:tab pos="3636963" algn="l"/>
          <a:tab pos="4002088" algn="l"/>
          <a:tab pos="4365625" algn="l"/>
          <a:tab pos="4729163" algn="l"/>
          <a:tab pos="5092700" algn="l"/>
          <a:tab pos="5456238" algn="l"/>
          <a:tab pos="5821363" algn="l"/>
          <a:tab pos="6184900" algn="l"/>
          <a:tab pos="6548438" algn="l"/>
          <a:tab pos="6911975" algn="l"/>
          <a:tab pos="7277100" algn="l"/>
          <a:tab pos="7640638" algn="l"/>
          <a:tab pos="8004175" algn="l"/>
          <a:tab pos="8367713" algn="l"/>
          <a:tab pos="8731250" algn="l"/>
        </a:tabLst>
        <a:defRPr lang="ru-RU" sz="1600">
          <a:solidFill>
            <a:srgbClr val="000000"/>
          </a:solidFill>
          <a:latin typeface="Arial" pitchFamily="18"/>
          <a:ea typeface="MS Gothic" pitchFamily="2"/>
          <a:cs typeface="MS Gothic" pitchFamily="2"/>
        </a:defRPr>
      </a:lvl8pPr>
      <a:lvl9pPr marL="3494088" indent="-184150" algn="l" defTabSz="739775" rtl="0" eaLnBrk="1" fontAlgn="base" hangingPunct="1">
        <a:lnSpc>
          <a:spcPct val="93000"/>
        </a:lnSpc>
        <a:spcBef>
          <a:spcPct val="0"/>
        </a:spcBef>
        <a:spcAft>
          <a:spcPts val="225"/>
        </a:spcAft>
        <a:buClr>
          <a:srgbClr val="000000"/>
        </a:buClr>
        <a:buSzPct val="100000"/>
        <a:buFont typeface="Times New Roman" pitchFamily="18" charset="0"/>
        <a:buChar char="»"/>
        <a:tabLst>
          <a:tab pos="1665288" algn="l"/>
          <a:tab pos="1817688" algn="l"/>
          <a:tab pos="2182813" algn="l"/>
          <a:tab pos="2546350" algn="l"/>
          <a:tab pos="2909888" algn="l"/>
          <a:tab pos="3273425" algn="l"/>
          <a:tab pos="3636963" algn="l"/>
          <a:tab pos="4002088" algn="l"/>
          <a:tab pos="4365625" algn="l"/>
          <a:tab pos="4729163" algn="l"/>
          <a:tab pos="5092700" algn="l"/>
          <a:tab pos="5456238" algn="l"/>
          <a:tab pos="5821363" algn="l"/>
          <a:tab pos="6184900" algn="l"/>
          <a:tab pos="6548438" algn="l"/>
          <a:tab pos="6911975" algn="l"/>
          <a:tab pos="7277100" algn="l"/>
          <a:tab pos="7640638" algn="l"/>
          <a:tab pos="8004175" algn="l"/>
          <a:tab pos="8367713" algn="l"/>
          <a:tab pos="8731250" algn="l"/>
        </a:tabLst>
        <a:defRPr lang="ru-RU" sz="1600">
          <a:solidFill>
            <a:srgbClr val="000000"/>
          </a:solidFill>
          <a:latin typeface="Arial" pitchFamily="18"/>
          <a:ea typeface="MS Gothic" pitchFamily="2"/>
          <a:cs typeface="MS Gothic" pitchFamily="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7946B8-CDBA-C79F-90DB-647C63A32950}"/>
              </a:ext>
            </a:extLst>
          </p:cNvPr>
          <p:cNvSpPr txBox="1"/>
          <p:nvPr/>
        </p:nvSpPr>
        <p:spPr>
          <a:xfrm>
            <a:off x="3779912" y="980728"/>
            <a:ext cx="5148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PT Sans Caption" panose="020B0603020203020204" pitchFamily="34" charset="0"/>
              </a:rPr>
              <a:t>Институт экономики и управления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DF1431-CAEC-582F-E13D-A7AE51ADB9E9}"/>
              </a:ext>
            </a:extLst>
          </p:cNvPr>
          <p:cNvSpPr txBox="1"/>
          <p:nvPr/>
        </p:nvSpPr>
        <p:spPr>
          <a:xfrm>
            <a:off x="899592" y="3068960"/>
            <a:ext cx="76688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PT Sans Caption" panose="020B0603020203020204" pitchFamily="34" charset="0"/>
              </a:rPr>
              <a:t>Магистерская программа </a:t>
            </a:r>
          </a:p>
          <a:p>
            <a:r>
              <a:rPr lang="ru-RU" sz="2800" b="1" dirty="0">
                <a:solidFill>
                  <a:schemeClr val="bg1"/>
                </a:solidFill>
                <a:latin typeface="PT Sans Caption" panose="020B0603020203020204" pitchFamily="34" charset="0"/>
              </a:rPr>
              <a:t>«Управление персоналом (Инновационные технологии управления персоналом организации)»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AE86CC8E-046F-2511-FC15-E1DC2D0826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9632" y="0"/>
            <a:ext cx="5256584" cy="981075"/>
          </a:xfrm>
        </p:spPr>
        <p:txBody>
          <a:bodyPr/>
          <a:lstStyle/>
          <a:p>
            <a:pPr algn="l">
              <a:buFont typeface="Times New Roman" panose="02020603050405020304" pitchFamily="18" charset="0"/>
              <a:buNone/>
            </a:pPr>
            <a:r>
              <a:rPr lang="ru-RU" altLang="ru-RU" sz="2800" dirty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Руководство магистратурой</a:t>
            </a:r>
            <a:endParaRPr altLang="ru-RU" sz="28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2051" name="Объект 2">
            <a:extLst>
              <a:ext uri="{FF2B5EF4-FFF2-40B4-BE49-F238E27FC236}">
                <a16:creationId xmlns:a16="http://schemas.microsoft.com/office/drawing/2014/main" id="{CF9375CC-829B-46D1-5D81-A85427CA339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267744" y="1412875"/>
            <a:ext cx="6414294" cy="424815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ru-RU" altLang="ru-RU" sz="2000" b="1" dirty="0">
                <a:solidFill>
                  <a:srgbClr val="008C9B"/>
                </a:solidFill>
                <a:latin typeface="PT Sans Caption" panose="020B0603020203020204" pitchFamily="34" charset="0"/>
                <a:ea typeface="MS Gothic" panose="020B0609070205080204" pitchFamily="49" charset="-128"/>
              </a:rPr>
              <a:t>Руководитель программы: </a:t>
            </a:r>
            <a:r>
              <a:rPr lang="ru-RU" altLang="ru-RU" sz="2000" dirty="0">
                <a:solidFill>
                  <a:srgbClr val="008C9B"/>
                </a:solidFill>
                <a:latin typeface="PT Sans Caption" panose="020B0603020203020204" pitchFamily="34" charset="0"/>
                <a:ea typeface="MS Gothic" panose="020B0609070205080204" pitchFamily="49" charset="-128"/>
              </a:rPr>
              <a:t>Чазова Ирина Юрьевна, д.э.н., профессор, заведующий кафедрой государственной службы и управления персоналом</a:t>
            </a:r>
            <a:endParaRPr lang="en-US" altLang="ru-RU" sz="2000" dirty="0">
              <a:solidFill>
                <a:srgbClr val="008C9B"/>
              </a:solidFill>
              <a:latin typeface="PT Sans Caption" panose="020B0603020203020204" pitchFamily="34" charset="0"/>
              <a:ea typeface="MS Gothic" panose="020B0609070205080204" pitchFamily="49" charset="-128"/>
            </a:endParaRPr>
          </a:p>
          <a:p>
            <a:pPr>
              <a:lnSpc>
                <a:spcPct val="110000"/>
              </a:lnSpc>
            </a:pPr>
            <a:r>
              <a:rPr lang="ru-RU" altLang="ru-RU" sz="2000" b="1" dirty="0">
                <a:solidFill>
                  <a:srgbClr val="008C9B"/>
                </a:solidFill>
                <a:latin typeface="PT Sans Caption" panose="020B0603020203020204" pitchFamily="34" charset="0"/>
                <a:ea typeface="MS Gothic" panose="020B0609070205080204" pitchFamily="49" charset="-128"/>
              </a:rPr>
              <a:t>Научный руководитель: </a:t>
            </a:r>
            <a:r>
              <a:rPr lang="ru-RU" altLang="ru-RU" sz="2000" dirty="0">
                <a:solidFill>
                  <a:srgbClr val="008C9B"/>
                </a:solidFill>
                <a:latin typeface="PT Sans Caption" panose="020B0603020203020204" pitchFamily="34" charset="0"/>
                <a:ea typeface="MS Gothic" panose="020B0609070205080204" pitchFamily="49" charset="-128"/>
              </a:rPr>
              <a:t>Максимов Даниил Геннадьевич, к.э.н., доцент кафедры государственной службы и управления персоналом</a:t>
            </a:r>
            <a:endParaRPr altLang="ru-RU" sz="2000" dirty="0">
              <a:solidFill>
                <a:srgbClr val="008C9B"/>
              </a:solidFill>
              <a:latin typeface="PT Sans Caption" panose="020B0603020203020204" pitchFamily="34" charset="0"/>
              <a:ea typeface="MS Gothic" panose="020B0609070205080204" pitchFamily="49" charset="-128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BB069368-5FFB-4190-2B2F-179620F05779}"/>
              </a:ext>
            </a:extLst>
          </p:cNvPr>
          <p:cNvSpPr/>
          <p:nvPr/>
        </p:nvSpPr>
        <p:spPr>
          <a:xfrm>
            <a:off x="688690" y="3645024"/>
            <a:ext cx="1275656" cy="1350672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8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041BB6D-DABA-D8F2-145E-0D29F257987E}"/>
              </a:ext>
            </a:extLst>
          </p:cNvPr>
          <p:cNvSpPr/>
          <p:nvPr/>
        </p:nvSpPr>
        <p:spPr>
          <a:xfrm>
            <a:off x="688690" y="1988840"/>
            <a:ext cx="1275656" cy="142186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8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Объект 2">
            <a:extLst>
              <a:ext uri="{FF2B5EF4-FFF2-40B4-BE49-F238E27FC236}">
                <a16:creationId xmlns:a16="http://schemas.microsoft.com/office/drawing/2014/main" id="{56BC6A91-6F48-4604-E0A6-9BC1D7E1D43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1520" y="1520788"/>
            <a:ext cx="8640960" cy="3816424"/>
          </a:xfrm>
        </p:spPr>
        <p:txBody>
          <a:bodyPr anchor="ctr"/>
          <a:lstStyle/>
          <a:p>
            <a:pPr marL="0" indent="0" eaLnBrk="1" hangingPunct="1">
              <a:lnSpc>
                <a:spcPct val="110000"/>
              </a:lnSpc>
              <a:spcAft>
                <a:spcPts val="0"/>
              </a:spcAft>
              <a:buClr>
                <a:srgbClr val="008C9B"/>
              </a:buClr>
              <a:buNone/>
            </a:pPr>
            <a:r>
              <a:rPr lang="ru-RU" altLang="ru-RU" sz="2400" b="1" dirty="0">
                <a:solidFill>
                  <a:srgbClr val="008C9B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Высококвалифицированные специалисты:</a:t>
            </a:r>
          </a:p>
          <a:p>
            <a:pPr eaLnBrk="1" hangingPunct="1">
              <a:lnSpc>
                <a:spcPct val="110000"/>
              </a:lnSpc>
              <a:spcAft>
                <a:spcPts val="0"/>
              </a:spcAft>
              <a:buClr>
                <a:srgbClr val="008C9B"/>
              </a:buClr>
            </a:pPr>
            <a:r>
              <a:rPr lang="ru-RU" altLang="ru-RU" sz="2000" dirty="0">
                <a:solidFill>
                  <a:srgbClr val="008C9B"/>
                </a:solidFill>
                <a:latin typeface="PT Sans Caption" panose="020B0603020203020204" pitchFamily="34" charset="0"/>
                <a:ea typeface="MS Gothic" panose="020B0609070205080204" pitchFamily="49" charset="-128"/>
              </a:rPr>
              <a:t>обладающие глубокими знаниями в области управления персоналом: </a:t>
            </a:r>
          </a:p>
          <a:p>
            <a:pPr lvl="1" eaLnBrk="1" hangingPunct="1">
              <a:lnSpc>
                <a:spcPct val="110000"/>
              </a:lnSpc>
              <a:spcAft>
                <a:spcPts val="0"/>
              </a:spcAft>
              <a:buClr>
                <a:srgbClr val="008C9B"/>
              </a:buClr>
            </a:pPr>
            <a:r>
              <a:rPr lang="ru-RU" altLang="ru-RU" sz="1800" dirty="0">
                <a:solidFill>
                  <a:srgbClr val="008C9B"/>
                </a:solidFill>
                <a:latin typeface="PT Sans Caption" panose="020B0603020203020204" pitchFamily="34" charset="0"/>
                <a:ea typeface="MS Gothic" panose="020B0609070205080204" pitchFamily="49" charset="-128"/>
              </a:rPr>
              <a:t>управленческое консультирование, </a:t>
            </a:r>
          </a:p>
          <a:p>
            <a:pPr lvl="1" eaLnBrk="1" hangingPunct="1">
              <a:lnSpc>
                <a:spcPct val="110000"/>
              </a:lnSpc>
              <a:spcAft>
                <a:spcPts val="0"/>
              </a:spcAft>
              <a:buClr>
                <a:srgbClr val="008C9B"/>
              </a:buClr>
            </a:pPr>
            <a:r>
              <a:rPr lang="ru-RU" altLang="ru-RU" sz="1800" dirty="0">
                <a:solidFill>
                  <a:srgbClr val="008C9B"/>
                </a:solidFill>
                <a:latin typeface="PT Sans Caption" panose="020B0603020203020204" pitchFamily="34" charset="0"/>
                <a:ea typeface="MS Gothic" panose="020B0609070205080204" pitchFamily="49" charset="-128"/>
              </a:rPr>
              <a:t>проектная и социально-психологическая деятельность, исследовательская и педагогическая деятельность, </a:t>
            </a:r>
          </a:p>
          <a:p>
            <a:pPr lvl="1" eaLnBrk="1" hangingPunct="1">
              <a:lnSpc>
                <a:spcPct val="110000"/>
              </a:lnSpc>
              <a:spcAft>
                <a:spcPts val="0"/>
              </a:spcAft>
              <a:buClr>
                <a:srgbClr val="008C9B"/>
              </a:buClr>
            </a:pPr>
            <a:r>
              <a:rPr lang="ru-RU" altLang="ru-RU" sz="1800" dirty="0">
                <a:solidFill>
                  <a:srgbClr val="008C9B"/>
                </a:solidFill>
                <a:latin typeface="PT Sans Caption" panose="020B0603020203020204" pitchFamily="34" charset="0"/>
                <a:ea typeface="MS Gothic" panose="020B0609070205080204" pitchFamily="49" charset="-128"/>
              </a:rPr>
              <a:t>аналитическая деятельность с использованием современных систем управления</a:t>
            </a:r>
          </a:p>
          <a:p>
            <a:pPr eaLnBrk="1" hangingPunct="1">
              <a:lnSpc>
                <a:spcPct val="110000"/>
              </a:lnSpc>
              <a:spcAft>
                <a:spcPts val="0"/>
              </a:spcAft>
              <a:buClr>
                <a:srgbClr val="008C9B"/>
              </a:buClr>
            </a:pPr>
            <a:r>
              <a:rPr lang="ru-RU" altLang="ru-RU" sz="2000" dirty="0">
                <a:solidFill>
                  <a:srgbClr val="008C9B"/>
                </a:solidFill>
                <a:latin typeface="PT Sans Caption" panose="020B0603020203020204" pitchFamily="34" charset="0"/>
                <a:ea typeface="MS Gothic" panose="020B0609070205080204" pitchFamily="49" charset="-128"/>
              </a:rPr>
              <a:t>владеющие широким набором методов в области управления персоналом</a:t>
            </a:r>
            <a:endParaRPr lang="ru-RU" altLang="ru-RU" sz="2000" dirty="0">
              <a:solidFill>
                <a:srgbClr val="008C9B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  <a:p>
            <a:pPr eaLnBrk="1" hangingPunct="1">
              <a:lnSpc>
                <a:spcPct val="100000"/>
              </a:lnSpc>
              <a:spcAft>
                <a:spcPts val="0"/>
              </a:spcAft>
              <a:buClr>
                <a:srgbClr val="008C9B"/>
              </a:buClr>
            </a:pPr>
            <a:endParaRPr altLang="ru-RU" sz="2000" dirty="0"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475BF3F-2373-9AC1-2ACF-CBD3E40AFB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31913" y="0"/>
            <a:ext cx="4608239" cy="981075"/>
          </a:xfrm>
        </p:spPr>
        <p:txBody>
          <a:bodyPr/>
          <a:lstStyle/>
          <a:p>
            <a:pPr algn="l" eaLnBrk="1" hangingPunct="1">
              <a:buFont typeface="Times New Roman" panose="02020603050405020304" pitchFamily="18" charset="0"/>
              <a:buNone/>
            </a:pPr>
            <a:r>
              <a:rPr lang="ru-RU" altLang="ru-RU" sz="2800" dirty="0">
                <a:solidFill>
                  <a:schemeClr val="bg1"/>
                </a:solidFill>
                <a:latin typeface="PT Sans Caption" panose="020B0603020203020204" pitchFamily="34" charset="0"/>
                <a:ea typeface="MS Gothic" panose="020B0609070205080204" pitchFamily="49" charset="-128"/>
              </a:rPr>
              <a:t>Выпускники программы</a:t>
            </a:r>
            <a:endParaRPr altLang="ru-RU" sz="2800" dirty="0">
              <a:solidFill>
                <a:schemeClr val="bg1"/>
              </a:solidFill>
              <a:latin typeface="PT Sans Caption" panose="020B0603020203020204" pitchFamily="34" charset="0"/>
              <a:ea typeface="MS Gothic" panose="020B0609070205080204" pitchFamily="49" charset="-128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Объект 2">
            <a:extLst>
              <a:ext uri="{FF2B5EF4-FFF2-40B4-BE49-F238E27FC236}">
                <a16:creationId xmlns:a16="http://schemas.microsoft.com/office/drawing/2014/main" id="{56BC6A91-6F48-4604-E0A6-9BC1D7E1D43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7504" y="1700808"/>
            <a:ext cx="8928992" cy="3456384"/>
          </a:xfrm>
        </p:spPr>
        <p:txBody>
          <a:bodyPr anchor="ctr"/>
          <a:lstStyle/>
          <a:p>
            <a:pPr marL="0" indent="0" eaLnBrk="1" hangingPunct="1">
              <a:lnSpc>
                <a:spcPct val="110000"/>
              </a:lnSpc>
              <a:spcAft>
                <a:spcPts val="0"/>
              </a:spcAft>
              <a:buClr>
                <a:srgbClr val="008C9B"/>
              </a:buClr>
              <a:buNone/>
            </a:pPr>
            <a:endParaRPr lang="ru-RU" altLang="ru-RU" sz="1800" dirty="0">
              <a:solidFill>
                <a:srgbClr val="008C9B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  <a:p>
            <a:pPr marL="0" indent="0" eaLnBrk="1" hangingPunct="1">
              <a:lnSpc>
                <a:spcPct val="110000"/>
              </a:lnSpc>
              <a:spcAft>
                <a:spcPts val="0"/>
              </a:spcAft>
              <a:buClr>
                <a:srgbClr val="008C9B"/>
              </a:buClr>
              <a:buNone/>
            </a:pPr>
            <a:r>
              <a:rPr lang="ru-RU" altLang="ru-RU" sz="2400" b="1" dirty="0">
                <a:solidFill>
                  <a:srgbClr val="008C9B"/>
                </a:solidFill>
                <a:latin typeface="PT Sans Caption" panose="020B0603020203020204" pitchFamily="34" charset="0"/>
                <a:ea typeface="MS Gothic" panose="020B0609070205080204" pitchFamily="49" charset="-128"/>
              </a:rPr>
              <a:t>Должности, на которые может претендовать выпускник:</a:t>
            </a:r>
          </a:p>
          <a:p>
            <a:pPr eaLnBrk="1" hangingPunct="1">
              <a:lnSpc>
                <a:spcPct val="110000"/>
              </a:lnSpc>
              <a:spcAft>
                <a:spcPts val="0"/>
              </a:spcAft>
              <a:buClr>
                <a:srgbClr val="008C9B"/>
              </a:buClr>
            </a:pPr>
            <a:r>
              <a:rPr lang="ru-RU" altLang="ru-RU" sz="2000" dirty="0">
                <a:solidFill>
                  <a:srgbClr val="008C9B"/>
                </a:solidFill>
                <a:latin typeface="PT Sans Caption" panose="020B0603020203020204" pitchFamily="34" charset="0"/>
                <a:ea typeface="MS Gothic" panose="020B0609070205080204" pitchFamily="49" charset="-128"/>
              </a:rPr>
              <a:t>Директор по персоналу;</a:t>
            </a:r>
          </a:p>
          <a:p>
            <a:pPr eaLnBrk="1" hangingPunct="1">
              <a:lnSpc>
                <a:spcPct val="110000"/>
              </a:lnSpc>
              <a:spcAft>
                <a:spcPts val="0"/>
              </a:spcAft>
              <a:buClr>
                <a:srgbClr val="008C9B"/>
              </a:buClr>
            </a:pPr>
            <a:r>
              <a:rPr lang="ru-RU" altLang="ru-RU" sz="2000" dirty="0">
                <a:solidFill>
                  <a:srgbClr val="008C9B"/>
                </a:solidFill>
                <a:latin typeface="PT Sans Caption" panose="020B0603020203020204" pitchFamily="34" charset="0"/>
                <a:ea typeface="MS Gothic" panose="020B0609070205080204" pitchFamily="49" charset="-128"/>
              </a:rPr>
              <a:t>Руководитель кадрового агентства;</a:t>
            </a:r>
          </a:p>
          <a:p>
            <a:pPr eaLnBrk="1" hangingPunct="1">
              <a:lnSpc>
                <a:spcPct val="110000"/>
              </a:lnSpc>
              <a:spcAft>
                <a:spcPts val="0"/>
              </a:spcAft>
              <a:buClr>
                <a:srgbClr val="008C9B"/>
              </a:buClr>
            </a:pPr>
            <a:r>
              <a:rPr lang="en-US" altLang="ru-RU" sz="2000" dirty="0">
                <a:solidFill>
                  <a:srgbClr val="008C9B"/>
                </a:solidFill>
                <a:latin typeface="PT Sans Caption" panose="020B0603020203020204" pitchFamily="34" charset="0"/>
                <a:ea typeface="MS Gothic" panose="020B0609070205080204" pitchFamily="49" charset="-128"/>
              </a:rPr>
              <a:t>HR</a:t>
            </a:r>
            <a:r>
              <a:rPr lang="ru-RU" altLang="ru-RU" sz="2000" dirty="0">
                <a:solidFill>
                  <a:srgbClr val="008C9B"/>
                </a:solidFill>
                <a:latin typeface="PT Sans Caption" panose="020B0603020203020204" pitchFamily="34" charset="0"/>
                <a:ea typeface="MS Gothic" panose="020B0609070205080204" pitchFamily="49" charset="-128"/>
              </a:rPr>
              <a:t>-бизнес-партнер;</a:t>
            </a:r>
          </a:p>
          <a:p>
            <a:pPr eaLnBrk="1" hangingPunct="1">
              <a:lnSpc>
                <a:spcPct val="110000"/>
              </a:lnSpc>
              <a:spcAft>
                <a:spcPts val="0"/>
              </a:spcAft>
              <a:buClr>
                <a:srgbClr val="008C9B"/>
              </a:buClr>
            </a:pPr>
            <a:r>
              <a:rPr lang="ru-RU" altLang="ru-RU" sz="2000" dirty="0">
                <a:solidFill>
                  <a:srgbClr val="008C9B"/>
                </a:solidFill>
                <a:latin typeface="PT Sans Caption" panose="020B0603020203020204" pitchFamily="34" charset="0"/>
                <a:ea typeface="MS Gothic" panose="020B0609070205080204" pitchFamily="49" charset="-128"/>
              </a:rPr>
              <a:t>Консультант по управлению;</a:t>
            </a:r>
          </a:p>
          <a:p>
            <a:pPr eaLnBrk="1" hangingPunct="1">
              <a:lnSpc>
                <a:spcPct val="110000"/>
              </a:lnSpc>
              <a:spcAft>
                <a:spcPts val="0"/>
              </a:spcAft>
              <a:buClr>
                <a:srgbClr val="008C9B"/>
              </a:buClr>
            </a:pPr>
            <a:r>
              <a:rPr lang="ru-RU" altLang="ru-RU" sz="2000" dirty="0">
                <a:solidFill>
                  <a:srgbClr val="008C9B"/>
                </a:solidFill>
                <a:latin typeface="PT Sans Caption" panose="020B0603020203020204" pitchFamily="34" charset="0"/>
                <a:ea typeface="MS Gothic" panose="020B0609070205080204" pitchFamily="49" charset="-128"/>
              </a:rPr>
              <a:t>Бизнес-тренер</a:t>
            </a:r>
            <a:r>
              <a:rPr lang="en-US" altLang="ru-RU" sz="2000" dirty="0">
                <a:solidFill>
                  <a:srgbClr val="008C9B"/>
                </a:solidFill>
                <a:latin typeface="PT Sans Caption" panose="020B0603020203020204" pitchFamily="34" charset="0"/>
                <a:ea typeface="MS Gothic" panose="020B0609070205080204" pitchFamily="49" charset="-128"/>
              </a:rPr>
              <a:t>.</a:t>
            </a:r>
            <a:endParaRPr lang="ru-RU" altLang="ru-RU" sz="2000" dirty="0">
              <a:solidFill>
                <a:srgbClr val="008C9B"/>
              </a:solidFill>
              <a:latin typeface="PT Sans Caption" panose="020B0603020203020204" pitchFamily="34" charset="0"/>
              <a:ea typeface="MS Gothic" panose="020B0609070205080204" pitchFamily="49" charset="-128"/>
            </a:endParaRPr>
          </a:p>
          <a:p>
            <a:pPr eaLnBrk="1" hangingPunct="1">
              <a:lnSpc>
                <a:spcPct val="100000"/>
              </a:lnSpc>
              <a:spcAft>
                <a:spcPts val="0"/>
              </a:spcAft>
              <a:buClr>
                <a:srgbClr val="008C9B"/>
              </a:buClr>
            </a:pPr>
            <a:endParaRPr lang="ru-RU" altLang="ru-RU" sz="2000" dirty="0">
              <a:solidFill>
                <a:srgbClr val="008C9B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  <a:p>
            <a:pPr eaLnBrk="1" hangingPunct="1">
              <a:lnSpc>
                <a:spcPct val="100000"/>
              </a:lnSpc>
              <a:spcAft>
                <a:spcPts val="0"/>
              </a:spcAft>
              <a:buClr>
                <a:srgbClr val="008C9B"/>
              </a:buClr>
            </a:pPr>
            <a:endParaRPr altLang="ru-RU" sz="2000" dirty="0"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475BF3F-2373-9AC1-2ACF-CBD3E40AFB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31913" y="0"/>
            <a:ext cx="4248199" cy="981075"/>
          </a:xfrm>
        </p:spPr>
        <p:txBody>
          <a:bodyPr/>
          <a:lstStyle/>
          <a:p>
            <a:pPr algn="l" eaLnBrk="1" hangingPunct="1">
              <a:buFont typeface="Times New Roman" panose="02020603050405020304" pitchFamily="18" charset="0"/>
              <a:buNone/>
            </a:pPr>
            <a:r>
              <a:rPr lang="ru-RU" altLang="ru-RU" sz="2800" dirty="0">
                <a:solidFill>
                  <a:schemeClr val="bg1"/>
                </a:solidFill>
                <a:latin typeface="PT Sans Caption" panose="020B0603020203020204" pitchFamily="34" charset="0"/>
                <a:ea typeface="MS Gothic" panose="020B0609070205080204" pitchFamily="49" charset="-128"/>
              </a:rPr>
              <a:t>Будущая профессия</a:t>
            </a:r>
            <a:endParaRPr altLang="ru-RU" sz="2800" dirty="0">
              <a:solidFill>
                <a:schemeClr val="bg1"/>
              </a:solidFill>
              <a:latin typeface="PT Sans Caption" panose="020B0603020203020204" pitchFamily="34" charset="0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116066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6C536EB-9E1C-E2D7-A46D-9A20B09E5C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15807"/>
              </p:ext>
            </p:extLst>
          </p:nvPr>
        </p:nvGraphicFramePr>
        <p:xfrm>
          <a:off x="53752" y="1124744"/>
          <a:ext cx="903649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E3FFB-7699-06A5-2462-BF17F9104C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31913" y="0"/>
            <a:ext cx="5040287" cy="981075"/>
          </a:xfrm>
        </p:spPr>
        <p:txBody>
          <a:bodyPr/>
          <a:lstStyle/>
          <a:p>
            <a:pPr algn="l" eaLnBrk="1" hangingPunct="1">
              <a:buFont typeface="Times New Roman" panose="02020603050405020304" pitchFamily="18" charset="0"/>
              <a:buNone/>
            </a:pPr>
            <a:r>
              <a:rPr lang="ru-RU" altLang="ru-RU" sz="2800" dirty="0">
                <a:solidFill>
                  <a:schemeClr val="bg1"/>
                </a:solidFill>
                <a:latin typeface="PT Sans Caption" panose="020B0603020203020204" pitchFamily="34" charset="0"/>
                <a:ea typeface="MS Gothic" panose="020B0609070205080204" pitchFamily="49" charset="-128"/>
              </a:rPr>
              <a:t>Образовательные блоки</a:t>
            </a:r>
            <a:endParaRPr altLang="ru-RU" sz="2800" dirty="0">
              <a:solidFill>
                <a:schemeClr val="bg1"/>
              </a:solidFill>
              <a:latin typeface="PT Sans Caption" panose="020B0603020203020204" pitchFamily="34" charset="0"/>
              <a:ea typeface="MS Gothic" panose="020B0609070205080204" pitchFamily="49" charset="-128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27C8B648-4936-E7BD-44DA-A7AD3F79DE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244580"/>
              </p:ext>
            </p:extLst>
          </p:nvPr>
        </p:nvGraphicFramePr>
        <p:xfrm>
          <a:off x="457200" y="1604962"/>
          <a:ext cx="8147248" cy="4294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8736">
                  <a:extLst>
                    <a:ext uri="{9D8B030D-6E8A-4147-A177-3AD203B41FA5}">
                      <a16:colId xmlns:a16="http://schemas.microsoft.com/office/drawing/2014/main" val="4107380331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789906182"/>
                    </a:ext>
                  </a:extLst>
                </a:gridCol>
              </a:tblGrid>
              <a:tr h="67604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n w="12700">
                            <a:noFill/>
                            <a:prstDash val="sysDash"/>
                          </a:ln>
                          <a:solidFill>
                            <a:srgbClr val="008C9B"/>
                          </a:solidFill>
                          <a:latin typeface="PT Sans Caption" panose="020B0603020203020204" pitchFamily="34" charset="0"/>
                        </a:rPr>
                        <a:t>Направление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00C3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n w="12700">
                            <a:noFill/>
                            <a:prstDash val="sysDash"/>
                          </a:ln>
                          <a:solidFill>
                            <a:srgbClr val="008C9B"/>
                          </a:solidFill>
                          <a:latin typeface="PT Sans Caption" panose="020B0603020203020204" pitchFamily="34" charset="0"/>
                        </a:rPr>
                        <a:t>38.04.03 Управление персоналом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00C3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454302"/>
                  </a:ext>
                </a:extLst>
              </a:tr>
              <a:tr h="67604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n w="12700">
                            <a:noFill/>
                            <a:prstDash val="sysDash"/>
                          </a:ln>
                          <a:solidFill>
                            <a:srgbClr val="008C9B"/>
                          </a:solidFill>
                          <a:latin typeface="PT Sans Caption" panose="020B0603020203020204" pitchFamily="34" charset="0"/>
                        </a:rPr>
                        <a:t>Язык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C3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n w="12700">
                            <a:noFill/>
                            <a:prstDash val="sysDash"/>
                          </a:ln>
                          <a:solidFill>
                            <a:srgbClr val="008C9B"/>
                          </a:solidFill>
                          <a:latin typeface="PT Sans Caption" panose="020B0603020203020204" pitchFamily="34" charset="0"/>
                        </a:rPr>
                        <a:t>Русский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C3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979513"/>
                  </a:ext>
                </a:extLst>
              </a:tr>
              <a:tr h="67604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n w="12700">
                            <a:noFill/>
                            <a:prstDash val="sysDash"/>
                          </a:ln>
                          <a:solidFill>
                            <a:srgbClr val="008C9B"/>
                          </a:solidFill>
                          <a:latin typeface="PT Sans Caption" panose="020B0603020203020204" pitchFamily="34" charset="0"/>
                        </a:rPr>
                        <a:t>Вступительные </a:t>
                      </a:r>
                    </a:p>
                    <a:p>
                      <a:pPr algn="ctr"/>
                      <a:r>
                        <a:rPr lang="ru-RU" b="1" dirty="0">
                          <a:ln w="12700">
                            <a:noFill/>
                            <a:prstDash val="sysDash"/>
                          </a:ln>
                          <a:solidFill>
                            <a:srgbClr val="008C9B"/>
                          </a:solidFill>
                          <a:latin typeface="PT Sans Caption" panose="020B0603020203020204" pitchFamily="34" charset="0"/>
                        </a:rPr>
                        <a:t>испытания </a:t>
                      </a:r>
                    </a:p>
                    <a:p>
                      <a:pPr algn="ctr"/>
                      <a:r>
                        <a:rPr lang="ru-RU" b="1" dirty="0">
                          <a:ln w="12700">
                            <a:noFill/>
                            <a:prstDash val="sysDash"/>
                          </a:ln>
                          <a:solidFill>
                            <a:srgbClr val="008C9B"/>
                          </a:solidFill>
                          <a:latin typeface="PT Sans Caption" panose="020B0603020203020204" pitchFamily="34" charset="0"/>
                        </a:rPr>
                        <a:t>в 2023 году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C3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n w="12700">
                            <a:noFill/>
                            <a:prstDash val="sysDash"/>
                          </a:ln>
                          <a:solidFill>
                            <a:srgbClr val="008C9B"/>
                          </a:solidFill>
                          <a:latin typeface="PT Sans Caption" panose="020B0603020203020204" pitchFamily="34" charset="0"/>
                        </a:rPr>
                        <a:t>Конкурсный отбор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C3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194338"/>
                  </a:ext>
                </a:extLst>
              </a:tr>
              <a:tr h="67604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n w="12700">
                            <a:noFill/>
                            <a:prstDash val="sysDash"/>
                          </a:ln>
                          <a:solidFill>
                            <a:srgbClr val="008C9B"/>
                          </a:solidFill>
                          <a:latin typeface="PT Sans Caption" panose="020B0603020203020204" pitchFamily="34" charset="0"/>
                        </a:rPr>
                        <a:t>Продолжительность</a:t>
                      </a:r>
                    </a:p>
                    <a:p>
                      <a:pPr algn="ctr"/>
                      <a:r>
                        <a:rPr lang="ru-RU" b="1" dirty="0">
                          <a:ln w="12700">
                            <a:noFill/>
                            <a:prstDash val="sysDash"/>
                          </a:ln>
                          <a:solidFill>
                            <a:srgbClr val="008C9B"/>
                          </a:solidFill>
                          <a:latin typeface="PT Sans Caption" panose="020B0603020203020204" pitchFamily="34" charset="0"/>
                        </a:rPr>
                        <a:t>и форма обучения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C3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n w="12700">
                            <a:noFill/>
                            <a:prstDash val="sysDash"/>
                          </a:ln>
                          <a:solidFill>
                            <a:srgbClr val="008C9B"/>
                          </a:solidFill>
                          <a:latin typeface="PT Sans Caption" panose="020B0603020203020204" pitchFamily="34" charset="0"/>
                        </a:rPr>
                        <a:t>Очно-заочная – 2 года 4 месяца</a:t>
                      </a:r>
                    </a:p>
                    <a:p>
                      <a:pPr algn="ctr"/>
                      <a:r>
                        <a:rPr lang="ru-RU" sz="1600" dirty="0">
                          <a:ln w="12700">
                            <a:noFill/>
                            <a:prstDash val="sysDash"/>
                          </a:ln>
                          <a:solidFill>
                            <a:srgbClr val="008C9B"/>
                          </a:solidFill>
                          <a:latin typeface="PT Sans Caption" panose="020B0603020203020204" pitchFamily="34" charset="0"/>
                        </a:rPr>
                        <a:t>Заочная – 2 года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C3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688007"/>
                  </a:ext>
                </a:extLst>
              </a:tr>
              <a:tr h="67604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n w="12700">
                            <a:noFill/>
                            <a:prstDash val="sysDash"/>
                          </a:ln>
                          <a:solidFill>
                            <a:srgbClr val="008C9B"/>
                          </a:solidFill>
                          <a:latin typeface="PT Sans Caption" panose="020B0603020203020204" pitchFamily="34" charset="0"/>
                        </a:rPr>
                        <a:t>Количество мест </a:t>
                      </a:r>
                    </a:p>
                    <a:p>
                      <a:pPr algn="ctr"/>
                      <a:r>
                        <a:rPr lang="ru-RU" b="1" dirty="0">
                          <a:ln w="12700">
                            <a:noFill/>
                            <a:prstDash val="sysDash"/>
                          </a:ln>
                          <a:solidFill>
                            <a:srgbClr val="008C9B"/>
                          </a:solidFill>
                          <a:latin typeface="PT Sans Caption" panose="020B0603020203020204" pitchFamily="34" charset="0"/>
                        </a:rPr>
                        <a:t>в 2023 году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C3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n w="12700">
                            <a:noFill/>
                            <a:prstDash val="sysDash"/>
                          </a:ln>
                          <a:solidFill>
                            <a:srgbClr val="008C9B"/>
                          </a:solidFill>
                          <a:latin typeface="PT Sans Caption" panose="020B0603020203020204" pitchFamily="34" charset="0"/>
                        </a:rPr>
                        <a:t>Очно-заочная: 8 бюджетных, 30 платных</a:t>
                      </a:r>
                    </a:p>
                    <a:p>
                      <a:pPr algn="ctr"/>
                      <a:r>
                        <a:rPr lang="ru-RU" sz="1600" dirty="0">
                          <a:ln w="12700">
                            <a:noFill/>
                            <a:prstDash val="sysDash"/>
                          </a:ln>
                          <a:solidFill>
                            <a:srgbClr val="008C9B"/>
                          </a:solidFill>
                          <a:latin typeface="PT Sans Caption" panose="020B0603020203020204" pitchFamily="34" charset="0"/>
                        </a:rPr>
                        <a:t>Заочная: 30 платных мест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C3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61449"/>
                  </a:ext>
                </a:extLst>
              </a:tr>
              <a:tr h="676048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n w="12700">
                          <a:noFill/>
                          <a:prstDash val="sysDash"/>
                        </a:ln>
                        <a:solidFill>
                          <a:srgbClr val="008C9B"/>
                        </a:solidFill>
                        <a:latin typeface="PT Sans Caption" panose="020B0603020203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C3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n w="12700">
                          <a:noFill/>
                          <a:prstDash val="sysDash"/>
                        </a:ln>
                        <a:solidFill>
                          <a:srgbClr val="008C9B"/>
                        </a:solidFill>
                        <a:latin typeface="PT Sans Caption" panose="020B0603020203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C3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355918"/>
                  </a:ext>
                </a:extLst>
              </a:tr>
            </a:tbl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08DE1-F852-5A06-313C-6557641C6A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31913" y="0"/>
            <a:ext cx="4248199" cy="981075"/>
          </a:xfrm>
        </p:spPr>
        <p:txBody>
          <a:bodyPr/>
          <a:lstStyle/>
          <a:p>
            <a:pPr algn="l" eaLnBrk="1" hangingPunct="1">
              <a:buFont typeface="Times New Roman" panose="02020603050405020304" pitchFamily="18" charset="0"/>
              <a:buNone/>
            </a:pPr>
            <a:r>
              <a:rPr lang="ru-RU" altLang="ru-RU" sz="2800" dirty="0">
                <a:solidFill>
                  <a:schemeClr val="bg1"/>
                </a:solidFill>
                <a:latin typeface="PT Sans Caption" panose="020B0603020203020204" pitchFamily="34" charset="0"/>
                <a:ea typeface="MS Gothic" panose="020B0609070205080204" pitchFamily="49" charset="-128"/>
              </a:rPr>
              <a:t>Паспорт программы</a:t>
            </a:r>
            <a:endParaRPr altLang="ru-RU" sz="2800" dirty="0">
              <a:solidFill>
                <a:schemeClr val="bg1"/>
              </a:solidFill>
              <a:latin typeface="PT Sans Caption" panose="020B0603020203020204" pitchFamily="34" charset="0"/>
              <a:ea typeface="MS Gothic" panose="020B0609070205080204" pitchFamily="49" charset="-128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E20EA3B-7578-473D-F116-668464881A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03350" y="0"/>
            <a:ext cx="6409010" cy="981075"/>
          </a:xfrm>
        </p:spPr>
        <p:txBody>
          <a:bodyPr/>
          <a:lstStyle/>
          <a:p>
            <a:pPr eaLnBrk="1" hangingPunct="1">
              <a:buFont typeface="Times New Roman" panose="02020603050405020304" pitchFamily="18" charset="0"/>
              <a:buNone/>
            </a:pPr>
            <a:r>
              <a:rPr lang="ru-RU" altLang="ru-RU" sz="2800" dirty="0">
                <a:solidFill>
                  <a:schemeClr val="bg1"/>
                </a:solidFill>
                <a:latin typeface="PT Sans Caption" panose="020B0603020203020204" pitchFamily="34" charset="0"/>
                <a:ea typeface="MS Gothic" panose="020B0609070205080204" pitchFamily="49" charset="-128"/>
              </a:rPr>
              <a:t>Институт экономики и управления</a:t>
            </a:r>
            <a:endParaRPr altLang="ru-RU" sz="2800" dirty="0">
              <a:solidFill>
                <a:schemeClr val="bg1"/>
              </a:solidFill>
              <a:latin typeface="PT Sans Caption" panose="020B0603020203020204" pitchFamily="34" charset="0"/>
              <a:ea typeface="MS Gothic" panose="020B0609070205080204" pitchFamily="49" charset="-128"/>
            </a:endParaRPr>
          </a:p>
        </p:txBody>
      </p:sp>
      <p:sp>
        <p:nvSpPr>
          <p:cNvPr id="8195" name="Объект 2">
            <a:extLst>
              <a:ext uri="{FF2B5EF4-FFF2-40B4-BE49-F238E27FC236}">
                <a16:creationId xmlns:a16="http://schemas.microsoft.com/office/drawing/2014/main" id="{54FFE3E8-81F1-81D7-521C-9B22841DAF5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23850" y="3284984"/>
            <a:ext cx="8496300" cy="2880319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altLang="ru-RU" sz="1400" dirty="0">
                <a:solidFill>
                  <a:srgbClr val="008C9B"/>
                </a:solidFill>
                <a:latin typeface="PT Sans Caption" panose="020B0603020203020204" pitchFamily="34" charset="0"/>
                <a:ea typeface="MS Gothic" panose="020B0609070205080204" pitchFamily="49" charset="-128"/>
              </a:rPr>
              <a:t>Максимов Даниил</a:t>
            </a:r>
          </a:p>
          <a:p>
            <a:pPr marL="0" indent="0" algn="ctr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altLang="ru-RU" sz="1400" dirty="0">
                <a:solidFill>
                  <a:srgbClr val="008C9B"/>
                </a:solidFill>
                <a:latin typeface="PT Sans Caption" panose="020B0603020203020204" pitchFamily="34" charset="0"/>
                <a:ea typeface="MS Gothic" panose="020B0609070205080204" pitchFamily="49" charset="-128"/>
              </a:rPr>
              <a:t>научный руководитель</a:t>
            </a:r>
          </a:p>
          <a:p>
            <a:pPr marL="0" indent="0" algn="ctr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altLang="ru-RU" sz="1400" dirty="0">
                <a:solidFill>
                  <a:srgbClr val="008C9B"/>
                </a:solidFill>
                <a:latin typeface="PT Sans Caption" panose="020B0603020203020204" pitchFamily="34" charset="0"/>
                <a:ea typeface="MS Gothic" panose="020B0609070205080204" pitchFamily="49" charset="-128"/>
              </a:rPr>
              <a:t>магистерской программы «Управление персоналом» </a:t>
            </a:r>
          </a:p>
          <a:p>
            <a:pPr marL="0" indent="0" algn="ctr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altLang="ru-RU" sz="1400" dirty="0">
                <a:solidFill>
                  <a:srgbClr val="008C9B"/>
                </a:solidFill>
                <a:latin typeface="PT Sans Caption" panose="020B0603020203020204" pitchFamily="34" charset="0"/>
                <a:ea typeface="MS Gothic" panose="020B0609070205080204" pitchFamily="49" charset="-128"/>
              </a:rPr>
              <a:t>(Инновационные технологии в управлении персоналом организации)</a:t>
            </a:r>
          </a:p>
          <a:p>
            <a:pPr marL="0" indent="0" algn="ctr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endParaRPr lang="ru-RU" altLang="ru-RU" sz="1400" dirty="0">
              <a:solidFill>
                <a:srgbClr val="008C9B"/>
              </a:solidFill>
              <a:latin typeface="PT Sans Caption" panose="020B0603020203020204" pitchFamily="34" charset="0"/>
              <a:ea typeface="MS Gothic" panose="020B0609070205080204" pitchFamily="49" charset="-128"/>
            </a:endParaRPr>
          </a:p>
          <a:p>
            <a:pPr marL="0" indent="0" algn="ctr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ru-RU" sz="1400" dirty="0">
                <a:solidFill>
                  <a:srgbClr val="008C9B"/>
                </a:solidFill>
                <a:latin typeface="PT Sans Caption" panose="020B0603020203020204" pitchFamily="34" charset="0"/>
                <a:ea typeface="MS Gothic" panose="020B0609070205080204" pitchFamily="49" charset="-128"/>
              </a:rPr>
              <a:t>labour@inem.uni.udm.ru</a:t>
            </a:r>
          </a:p>
          <a:p>
            <a:pPr marL="0" indent="0" algn="ctr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ru-RU" sz="1400" dirty="0">
                <a:solidFill>
                  <a:srgbClr val="008C9B"/>
                </a:solidFill>
                <a:latin typeface="PT Sans Caption" panose="020B0603020203020204" pitchFamily="34" charset="0"/>
                <a:ea typeface="MS Gothic" panose="020B0609070205080204" pitchFamily="49" charset="-128"/>
              </a:rPr>
              <a:t>8 (3412) 916 067</a:t>
            </a:r>
          </a:p>
          <a:p>
            <a:pPr marL="0" indent="0" algn="ctr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endParaRPr lang="ru-RU" altLang="ru-RU" sz="1400" dirty="0">
              <a:solidFill>
                <a:srgbClr val="008C9B"/>
              </a:solidFill>
              <a:latin typeface="PT Sans Caption" panose="020B0603020203020204" pitchFamily="34" charset="0"/>
              <a:ea typeface="MS Gothic" panose="020B0609070205080204" pitchFamily="49" charset="-128"/>
            </a:endParaRPr>
          </a:p>
          <a:p>
            <a:pPr marL="0" indent="0" algn="ctr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endParaRPr lang="en-US" altLang="ru-RU" sz="1400" dirty="0">
              <a:solidFill>
                <a:srgbClr val="008C9B"/>
              </a:solidFill>
              <a:latin typeface="PT Sans Caption" panose="020B0603020203020204" pitchFamily="34" charset="0"/>
              <a:ea typeface="MS Gothic" panose="020B0609070205080204" pitchFamily="49" charset="-128"/>
            </a:endParaRPr>
          </a:p>
          <a:p>
            <a:pPr marL="0" indent="0" algn="ctr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altLang="ru-RU" sz="1400" dirty="0">
                <a:solidFill>
                  <a:srgbClr val="008C9B"/>
                </a:solidFill>
                <a:latin typeface="PT Sans Caption" panose="020B0603020203020204" pitchFamily="34" charset="0"/>
                <a:ea typeface="MS Gothic" panose="020B0609070205080204" pitchFamily="49" charset="-128"/>
              </a:rPr>
              <a:t>Сайт программы:</a:t>
            </a:r>
          </a:p>
          <a:p>
            <a:pPr marL="0" indent="0" algn="ctr">
              <a:lnSpc>
                <a:spcPct val="110000"/>
              </a:lnSpc>
              <a:spcAft>
                <a:spcPts val="0"/>
              </a:spcAft>
              <a:buNone/>
            </a:pPr>
            <a:r>
              <a:rPr lang="en" altLang="ru-RU" sz="1400" dirty="0">
                <a:solidFill>
                  <a:srgbClr val="008C9B"/>
                </a:solidFill>
                <a:latin typeface="PT Sans Caption" panose="020B0603020203020204" pitchFamily="34" charset="0"/>
                <a:ea typeface="MS Gothic" panose="020B0609070205080204" pitchFamily="49" charset="-128"/>
              </a:rPr>
              <a:t>https://f-ieu.udsu.ru/abiturientu/</a:t>
            </a:r>
            <a:r>
              <a:rPr lang="en" altLang="ru-RU" sz="1400" dirty="0" err="1">
                <a:solidFill>
                  <a:srgbClr val="008C9B"/>
                </a:solidFill>
                <a:latin typeface="PT Sans Caption" panose="020B0603020203020204" pitchFamily="34" charset="0"/>
                <a:ea typeface="MS Gothic" panose="020B0609070205080204" pitchFamily="49" charset="-128"/>
              </a:rPr>
              <a:t>napravleniya-podgotovki-ieiu</a:t>
            </a:r>
            <a:r>
              <a:rPr lang="en" altLang="ru-RU" sz="1400" dirty="0">
                <a:solidFill>
                  <a:srgbClr val="008C9B"/>
                </a:solidFill>
                <a:latin typeface="PT Sans Caption" panose="020B0603020203020204" pitchFamily="34" charset="0"/>
                <a:ea typeface="MS Gothic" panose="020B0609070205080204" pitchFamily="49" charset="-128"/>
              </a:rPr>
              <a:t>/</a:t>
            </a:r>
            <a:r>
              <a:rPr lang="en" altLang="ru-RU" sz="1400" dirty="0" err="1">
                <a:solidFill>
                  <a:srgbClr val="008C9B"/>
                </a:solidFill>
                <a:latin typeface="PT Sans Caption" panose="020B0603020203020204" pitchFamily="34" charset="0"/>
                <a:ea typeface="MS Gothic" panose="020B0609070205080204" pitchFamily="49" charset="-128"/>
              </a:rPr>
              <a:t>magistratura</a:t>
            </a:r>
            <a:r>
              <a:rPr lang="en" altLang="ru-RU" sz="1400" dirty="0">
                <a:solidFill>
                  <a:srgbClr val="008C9B"/>
                </a:solidFill>
                <a:latin typeface="PT Sans Caption" panose="020B0603020203020204" pitchFamily="34" charset="0"/>
                <a:ea typeface="MS Gothic" panose="020B0609070205080204" pitchFamily="49" charset="-128"/>
              </a:rPr>
              <a:t>/</a:t>
            </a:r>
            <a:endParaRPr lang="ru-RU" altLang="ru-RU" sz="1400" dirty="0">
              <a:solidFill>
                <a:srgbClr val="008C9B"/>
              </a:solidFill>
              <a:latin typeface="PT Sans Caption" panose="020B0603020203020204" pitchFamily="34" charset="0"/>
              <a:ea typeface="MS Gothic" panose="020B0609070205080204" pitchFamily="49" charset="-128"/>
            </a:endParaRPr>
          </a:p>
        </p:txBody>
      </p:sp>
      <p:pic>
        <p:nvPicPr>
          <p:cNvPr id="3" name="Рисунок 2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CD4356CD-3612-FBB2-9CDB-51148591C7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24" y="1151781"/>
            <a:ext cx="1596951" cy="158417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доклад ректора_30.08.1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доклад ректора_30.08.18</Template>
  <TotalTime>2506</TotalTime>
  <Words>275</Words>
  <Application>Microsoft Macintosh PowerPoint</Application>
  <PresentationFormat>Экран (4:3)</PresentationFormat>
  <Paragraphs>67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PT Sans Caption</vt:lpstr>
      <vt:lpstr>Times New Roman</vt:lpstr>
      <vt:lpstr>доклад ректора_30.08.18</vt:lpstr>
      <vt:lpstr>Презентация PowerPoint</vt:lpstr>
      <vt:lpstr>Руководство магистратурой</vt:lpstr>
      <vt:lpstr>Выпускники программы</vt:lpstr>
      <vt:lpstr>Будущая профессия</vt:lpstr>
      <vt:lpstr>Образовательные блоки</vt:lpstr>
      <vt:lpstr>Паспорт программы</vt:lpstr>
      <vt:lpstr>Институт экономики и управления</vt:lpstr>
    </vt:vector>
  </TitlesOfParts>
  <Company>UdSU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Витальевна Евсеева</dc:creator>
  <cp:lastModifiedBy>MDG</cp:lastModifiedBy>
  <cp:revision>328</cp:revision>
  <cp:lastPrinted>2018-12-06T10:52:57Z</cp:lastPrinted>
  <dcterms:created xsi:type="dcterms:W3CDTF">2018-08-07T06:58:53Z</dcterms:created>
  <dcterms:modified xsi:type="dcterms:W3CDTF">2023-04-24T10:19:34Z</dcterms:modified>
</cp:coreProperties>
</file>