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«Должность на прокат»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Администрация Октябрьского района </a:t>
            </a:r>
            <a:r>
              <a:rPr lang="ru-RU" sz="2800" dirty="0" err="1" smtClean="0"/>
              <a:t>г.Ижевск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05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667" y="899755"/>
            <a:ext cx="8013355" cy="467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первая встреча и знакомство участников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0" y="1639330"/>
            <a:ext cx="10602098" cy="4621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342" y="743235"/>
            <a:ext cx="8754760" cy="731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Администрацией Октябрьского района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4" y="1655805"/>
            <a:ext cx="10379675" cy="4497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16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570" y="339582"/>
            <a:ext cx="8046305" cy="1143230"/>
          </a:xfrm>
        </p:spPr>
        <p:txBody>
          <a:bodyPr/>
          <a:lstStyle/>
          <a:p>
            <a:r>
              <a:rPr lang="ru-RU" dirty="0" smtClean="0"/>
              <a:t>Визит в Министерство спорта 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9" y="1147119"/>
            <a:ext cx="10577384" cy="4990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8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67" y="619667"/>
            <a:ext cx="8730047" cy="772527"/>
          </a:xfrm>
        </p:spPr>
        <p:txBody>
          <a:bodyPr/>
          <a:lstStyle/>
          <a:p>
            <a:r>
              <a:rPr lang="ru-RU" dirty="0" smtClean="0"/>
              <a:t>Государственный совет 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" y="1260389"/>
            <a:ext cx="10635048" cy="4902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3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775" y="21601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Защита социальных проектов участников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3" y="1107474"/>
            <a:ext cx="10635048" cy="5124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018" y="47138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Наконец самое вкусное – замещаем должности!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1639330"/>
            <a:ext cx="10585622" cy="4703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9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299" y="529052"/>
            <a:ext cx="9059560" cy="1159706"/>
          </a:xfrm>
        </p:spPr>
        <p:txBody>
          <a:bodyPr>
            <a:normAutofit fontScale="90000"/>
          </a:bodyPr>
          <a:lstStyle/>
          <a:p>
            <a:r>
              <a:rPr lang="ru-RU" dirty="0"/>
              <a:t>Наконец самое вкусное – замещаем должности!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5" y="1622854"/>
            <a:ext cx="10569146" cy="4620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6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47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Проект «Должность на прокат»</vt:lpstr>
      <vt:lpstr>Наша первая встреча и знакомство участников</vt:lpstr>
      <vt:lpstr>Знакомство с Администрацией Октябрьского района</vt:lpstr>
      <vt:lpstr>Визит в Министерство спорта УР</vt:lpstr>
      <vt:lpstr>Государственный совет УР</vt:lpstr>
      <vt:lpstr>Защита социальных проектов участников</vt:lpstr>
      <vt:lpstr>Наконец самое вкусное – замещаем должности!</vt:lpstr>
      <vt:lpstr>Наконец самое вкусное – замещаем должности!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«Должность на прокат»</dc:title>
  <dc:creator>Сафронова Ксения Николаевна</dc:creator>
  <cp:lastModifiedBy>katya</cp:lastModifiedBy>
  <cp:revision>4</cp:revision>
  <dcterms:created xsi:type="dcterms:W3CDTF">2016-04-29T07:55:49Z</dcterms:created>
  <dcterms:modified xsi:type="dcterms:W3CDTF">2016-05-13T11:38:22Z</dcterms:modified>
</cp:coreProperties>
</file>